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5" r:id="rId4"/>
    <p:sldId id="260" r:id="rId5"/>
    <p:sldId id="258" r:id="rId6"/>
    <p:sldId id="259" r:id="rId7"/>
    <p:sldId id="263" r:id="rId8"/>
    <p:sldId id="264" r:id="rId9"/>
    <p:sldId id="256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9B59B6"/>
    <a:srgbClr val="2ECC71"/>
    <a:srgbClr val="3498DB"/>
    <a:srgbClr val="E74C3C"/>
    <a:srgbClr val="7CB8DC"/>
    <a:srgbClr val="1ABC9C"/>
    <a:srgbClr val="D0E6F2"/>
    <a:srgbClr val="BF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fodors.com/world/europe/france/the-loire-valley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hyperlink" Target="http://www.loirevalleytouris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588874" y="3228037"/>
            <a:ext cx="9344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895700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34878" y="217178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Countries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(2)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823295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France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Country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34878" y="3471729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811722"/>
            <a:ext cx="2186374" cy="2079840"/>
            <a:chOff x="5797262" y="811722"/>
            <a:chExt cx="2186374" cy="20798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5799539" y="2079864"/>
              <a:ext cx="2184097" cy="811698"/>
              <a:chOff x="3250693" y="2897002"/>
              <a:chExt cx="2184097" cy="81169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262467" y="2970036"/>
                <a:ext cx="21229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United States</a:t>
                </a:r>
              </a:p>
              <a:p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Country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262" y="811722"/>
              <a:ext cx="2186374" cy="123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569389" y="4005085"/>
            <a:ext cx="2191808" cy="2045503"/>
            <a:chOff x="3242982" y="1640433"/>
            <a:chExt cx="2191808" cy="2045503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Loire Valley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Region in France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0759203" y="3420171"/>
            <a:ext cx="117429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3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6920" y="-1429385"/>
            <a:ext cx="18288000" cy="10287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07920" y="-228600"/>
            <a:ext cx="6224830" cy="50749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14400" y="2133600"/>
            <a:ext cx="1722120" cy="12649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030" y="593714"/>
            <a:ext cx="4282068" cy="3079772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-914400" y="2133600"/>
            <a:ext cx="1722120" cy="1264920"/>
          </a:xfrm>
          <a:prstGeom prst="triangle">
            <a:avLst>
              <a:gd name="adj" fmla="val 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-914400" y="2164080"/>
            <a:ext cx="1722120" cy="1264920"/>
          </a:xfrm>
          <a:prstGeom prst="triangle">
            <a:avLst>
              <a:gd name="adj" fmla="val 10000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-914400" y="2164080"/>
            <a:ext cx="1722120" cy="1234440"/>
          </a:xfrm>
          <a:prstGeom prst="triangle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900000" flipH="1">
            <a:off x="8857851" y="3029789"/>
            <a:ext cx="269850" cy="260883"/>
            <a:chOff x="954684" y="3293672"/>
            <a:chExt cx="2996632" cy="2897004"/>
          </a:xfrm>
          <a:solidFill>
            <a:srgbClr val="D9D9D9"/>
          </a:solidFill>
        </p:grpSpPr>
        <p:sp>
          <p:nvSpPr>
            <p:cNvPr id="17" name="Teardrop 1043"/>
            <p:cNvSpPr/>
            <p:nvPr/>
          </p:nvSpPr>
          <p:spPr>
            <a:xfrm rot="18900000">
              <a:off x="1735901" y="3293672"/>
              <a:ext cx="1434197" cy="1434197"/>
            </a:xfrm>
            <a:custGeom>
              <a:avLst/>
              <a:gdLst>
                <a:gd name="connsiteX0" fmla="*/ 0 w 1507301"/>
                <a:gd name="connsiteY0" fmla="*/ 753651 h 1507301"/>
                <a:gd name="connsiteX1" fmla="*/ 753651 w 1507301"/>
                <a:gd name="connsiteY1" fmla="*/ 0 h 1507301"/>
                <a:gd name="connsiteX2" fmla="*/ 2019173 w 1507301"/>
                <a:gd name="connsiteY2" fmla="*/ -511872 h 1507301"/>
                <a:gd name="connsiteX3" fmla="*/ 1507301 w 1507301"/>
                <a:gd name="connsiteY3" fmla="*/ 753651 h 1507301"/>
                <a:gd name="connsiteX4" fmla="*/ 753650 w 1507301"/>
                <a:gd name="connsiteY4" fmla="*/ 1507302 h 1507301"/>
                <a:gd name="connsiteX5" fmla="*/ -1 w 1507301"/>
                <a:gd name="connsiteY5" fmla="*/ 753651 h 1507301"/>
                <a:gd name="connsiteX6" fmla="*/ 0 w 1507301"/>
                <a:gd name="connsiteY6" fmla="*/ 753651 h 1507301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77257"/>
                <a:gd name="connsiteY0" fmla="*/ 1383974 h 2137625"/>
                <a:gd name="connsiteX1" fmla="*/ 753652 w 2077257"/>
                <a:gd name="connsiteY1" fmla="*/ 630323 h 2137625"/>
                <a:gd name="connsiteX2" fmla="*/ 2019174 w 2077257"/>
                <a:gd name="connsiteY2" fmla="*/ 118451 h 2137625"/>
                <a:gd name="connsiteX3" fmla="*/ 1507302 w 2077257"/>
                <a:gd name="connsiteY3" fmla="*/ 1383974 h 2137625"/>
                <a:gd name="connsiteX4" fmla="*/ 753651 w 2077257"/>
                <a:gd name="connsiteY4" fmla="*/ 2137625 h 2137625"/>
                <a:gd name="connsiteX5" fmla="*/ 0 w 2077257"/>
                <a:gd name="connsiteY5" fmla="*/ 1383974 h 2137625"/>
                <a:gd name="connsiteX6" fmla="*/ 1 w 2077257"/>
                <a:gd name="connsiteY6" fmla="*/ 1383974 h 2137625"/>
                <a:gd name="connsiteX0" fmla="*/ 1 w 2019968"/>
                <a:gd name="connsiteY0" fmla="*/ 1265556 h 2019207"/>
                <a:gd name="connsiteX1" fmla="*/ 753652 w 2019968"/>
                <a:gd name="connsiteY1" fmla="*/ 511905 h 2019207"/>
                <a:gd name="connsiteX2" fmla="*/ 2019174 w 2019968"/>
                <a:gd name="connsiteY2" fmla="*/ 33 h 2019207"/>
                <a:gd name="connsiteX3" fmla="*/ 1507302 w 2019968"/>
                <a:gd name="connsiteY3" fmla="*/ 1265556 h 2019207"/>
                <a:gd name="connsiteX4" fmla="*/ 753651 w 2019968"/>
                <a:gd name="connsiteY4" fmla="*/ 2019207 h 2019207"/>
                <a:gd name="connsiteX5" fmla="*/ 0 w 2019968"/>
                <a:gd name="connsiteY5" fmla="*/ 1265556 h 2019207"/>
                <a:gd name="connsiteX6" fmla="*/ 1 w 2019968"/>
                <a:gd name="connsiteY6" fmla="*/ 1265556 h 2019207"/>
                <a:gd name="connsiteX0" fmla="*/ 1 w 2019968"/>
                <a:gd name="connsiteY0" fmla="*/ 1265553 h 2019204"/>
                <a:gd name="connsiteX1" fmla="*/ 753652 w 2019968"/>
                <a:gd name="connsiteY1" fmla="*/ 511902 h 2019204"/>
                <a:gd name="connsiteX2" fmla="*/ 2019174 w 2019968"/>
                <a:gd name="connsiteY2" fmla="*/ 30 h 2019204"/>
                <a:gd name="connsiteX3" fmla="*/ 1507302 w 2019968"/>
                <a:gd name="connsiteY3" fmla="*/ 1265553 h 2019204"/>
                <a:gd name="connsiteX4" fmla="*/ 753651 w 2019968"/>
                <a:gd name="connsiteY4" fmla="*/ 2019204 h 2019204"/>
                <a:gd name="connsiteX5" fmla="*/ 0 w 2019968"/>
                <a:gd name="connsiteY5" fmla="*/ 1265553 h 2019204"/>
                <a:gd name="connsiteX6" fmla="*/ 1 w 2019968"/>
                <a:gd name="connsiteY6" fmla="*/ 1265553 h 2019204"/>
                <a:gd name="connsiteX0" fmla="*/ 1 w 2019862"/>
                <a:gd name="connsiteY0" fmla="*/ 1265553 h 2019204"/>
                <a:gd name="connsiteX1" fmla="*/ 753652 w 2019862"/>
                <a:gd name="connsiteY1" fmla="*/ 511902 h 2019204"/>
                <a:gd name="connsiteX2" fmla="*/ 2019174 w 2019862"/>
                <a:gd name="connsiteY2" fmla="*/ 30 h 2019204"/>
                <a:gd name="connsiteX3" fmla="*/ 1507302 w 2019862"/>
                <a:gd name="connsiteY3" fmla="*/ 1265553 h 2019204"/>
                <a:gd name="connsiteX4" fmla="*/ 753651 w 2019862"/>
                <a:gd name="connsiteY4" fmla="*/ 2019204 h 2019204"/>
                <a:gd name="connsiteX5" fmla="*/ 0 w 2019862"/>
                <a:gd name="connsiteY5" fmla="*/ 1265553 h 2019204"/>
                <a:gd name="connsiteX6" fmla="*/ 1 w 2019862"/>
                <a:gd name="connsiteY6" fmla="*/ 1265553 h 2019204"/>
                <a:gd name="connsiteX0" fmla="*/ 1 w 2019957"/>
                <a:gd name="connsiteY0" fmla="*/ 1265553 h 2019204"/>
                <a:gd name="connsiteX1" fmla="*/ 753652 w 2019957"/>
                <a:gd name="connsiteY1" fmla="*/ 511902 h 2019204"/>
                <a:gd name="connsiteX2" fmla="*/ 2019174 w 2019957"/>
                <a:gd name="connsiteY2" fmla="*/ 30 h 2019204"/>
                <a:gd name="connsiteX3" fmla="*/ 1507302 w 2019957"/>
                <a:gd name="connsiteY3" fmla="*/ 1265553 h 2019204"/>
                <a:gd name="connsiteX4" fmla="*/ 753651 w 2019957"/>
                <a:gd name="connsiteY4" fmla="*/ 2019204 h 2019204"/>
                <a:gd name="connsiteX5" fmla="*/ 0 w 2019957"/>
                <a:gd name="connsiteY5" fmla="*/ 1265553 h 2019204"/>
                <a:gd name="connsiteX6" fmla="*/ 1 w 2019957"/>
                <a:gd name="connsiteY6" fmla="*/ 1265553 h 2019204"/>
                <a:gd name="connsiteX0" fmla="*/ 1 w 2019957"/>
                <a:gd name="connsiteY0" fmla="*/ 1265553 h 2019204"/>
                <a:gd name="connsiteX1" fmla="*/ 753652 w 2019957"/>
                <a:gd name="connsiteY1" fmla="*/ 511902 h 2019204"/>
                <a:gd name="connsiteX2" fmla="*/ 2019174 w 2019957"/>
                <a:gd name="connsiteY2" fmla="*/ 30 h 2019204"/>
                <a:gd name="connsiteX3" fmla="*/ 1507302 w 2019957"/>
                <a:gd name="connsiteY3" fmla="*/ 1265553 h 2019204"/>
                <a:gd name="connsiteX4" fmla="*/ 753651 w 2019957"/>
                <a:gd name="connsiteY4" fmla="*/ 2019204 h 2019204"/>
                <a:gd name="connsiteX5" fmla="*/ 0 w 2019957"/>
                <a:gd name="connsiteY5" fmla="*/ 1265553 h 2019204"/>
                <a:gd name="connsiteX6" fmla="*/ 1 w 2019957"/>
                <a:gd name="connsiteY6" fmla="*/ 1265553 h 2019204"/>
                <a:gd name="connsiteX0" fmla="*/ 1 w 2019174"/>
                <a:gd name="connsiteY0" fmla="*/ 1265553 h 2019204"/>
                <a:gd name="connsiteX1" fmla="*/ 753652 w 2019174"/>
                <a:gd name="connsiteY1" fmla="*/ 511902 h 2019204"/>
                <a:gd name="connsiteX2" fmla="*/ 2019174 w 2019174"/>
                <a:gd name="connsiteY2" fmla="*/ 30 h 2019204"/>
                <a:gd name="connsiteX3" fmla="*/ 1507302 w 2019174"/>
                <a:gd name="connsiteY3" fmla="*/ 1265553 h 2019204"/>
                <a:gd name="connsiteX4" fmla="*/ 753651 w 2019174"/>
                <a:gd name="connsiteY4" fmla="*/ 2019204 h 2019204"/>
                <a:gd name="connsiteX5" fmla="*/ 0 w 2019174"/>
                <a:gd name="connsiteY5" fmla="*/ 1265553 h 2019204"/>
                <a:gd name="connsiteX6" fmla="*/ 1 w 2019174"/>
                <a:gd name="connsiteY6" fmla="*/ 1265553 h 201920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20772 w 2019174"/>
                <a:gd name="connsiteY3" fmla="*/ 125205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0978 w 2019174"/>
                <a:gd name="connsiteY3" fmla="*/ 1191436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821003 w 2019174"/>
                <a:gd name="connsiteY1" fmla="*/ 498403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814269 w 2019174"/>
                <a:gd name="connsiteY1" fmla="*/ 491668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9174" h="2019174">
                  <a:moveTo>
                    <a:pt x="1" y="1265523"/>
                  </a:moveTo>
                  <a:cubicBezTo>
                    <a:pt x="1" y="849293"/>
                    <a:pt x="411067" y="594993"/>
                    <a:pt x="814269" y="491668"/>
                  </a:cubicBezTo>
                  <a:cubicBezTo>
                    <a:pt x="1182229" y="397374"/>
                    <a:pt x="1767725" y="170857"/>
                    <a:pt x="2019174" y="0"/>
                  </a:cubicBezTo>
                  <a:cubicBezTo>
                    <a:pt x="1846306" y="253461"/>
                    <a:pt x="1622813" y="818142"/>
                    <a:pt x="1547713" y="1211642"/>
                  </a:cubicBezTo>
                  <a:cubicBezTo>
                    <a:pt x="1464264" y="1648888"/>
                    <a:pt x="1169881" y="2019174"/>
                    <a:pt x="753651" y="2019174"/>
                  </a:cubicBezTo>
                  <a:cubicBezTo>
                    <a:pt x="337421" y="2019174"/>
                    <a:pt x="0" y="1681753"/>
                    <a:pt x="0" y="1265523"/>
                  </a:cubicBezTo>
                  <a:lnTo>
                    <a:pt x="1" y="12655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17"/>
            <p:cNvSpPr/>
            <p:nvPr/>
          </p:nvSpPr>
          <p:spPr>
            <a:xfrm rot="16200000">
              <a:off x="1949502" y="4056997"/>
              <a:ext cx="1006996" cy="2996632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oon 18"/>
            <p:cNvSpPr/>
            <p:nvPr/>
          </p:nvSpPr>
          <p:spPr>
            <a:xfrm rot="16200000">
              <a:off x="1949502" y="4571351"/>
              <a:ext cx="1006996" cy="2231654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 rot="16200000">
              <a:off x="2307973" y="3955268"/>
              <a:ext cx="290053" cy="2231654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/>
          <p:cNvSpPr/>
          <p:nvPr/>
        </p:nvSpPr>
        <p:spPr>
          <a:xfrm>
            <a:off x="4054635" y="-224985"/>
            <a:ext cx="1664769" cy="2337079"/>
          </a:xfrm>
          <a:custGeom>
            <a:avLst/>
            <a:gdLst>
              <a:gd name="connsiteX0" fmla="*/ 233680 w 711200"/>
              <a:gd name="connsiteY0" fmla="*/ 518160 h 518160"/>
              <a:gd name="connsiteX1" fmla="*/ 711200 w 711200"/>
              <a:gd name="connsiteY1" fmla="*/ 91440 h 518160"/>
              <a:gd name="connsiteX2" fmla="*/ 0 w 711200"/>
              <a:gd name="connsiteY2" fmla="*/ 0 h 51816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" h="741680">
                <a:moveTo>
                  <a:pt x="50800" y="741680"/>
                </a:moveTo>
                <a:cubicBezTo>
                  <a:pt x="118533" y="528320"/>
                  <a:pt x="226907" y="375920"/>
                  <a:pt x="528320" y="314960"/>
                </a:cubicBezTo>
                <a:cubicBezTo>
                  <a:pt x="453813" y="88053"/>
                  <a:pt x="176107" y="104987"/>
                  <a:pt x="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062177" y="3616789"/>
            <a:ext cx="1216562" cy="1248577"/>
          </a:xfrm>
          <a:custGeom>
            <a:avLst/>
            <a:gdLst>
              <a:gd name="connsiteX0" fmla="*/ 0 w 457200"/>
              <a:gd name="connsiteY0" fmla="*/ 416560 h 416560"/>
              <a:gd name="connsiteX1" fmla="*/ 457200 w 457200"/>
              <a:gd name="connsiteY1" fmla="*/ 0 h 416560"/>
              <a:gd name="connsiteX0" fmla="*/ 0 w 264160"/>
              <a:gd name="connsiteY0" fmla="*/ 497840 h 497840"/>
              <a:gd name="connsiteX1" fmla="*/ 264160 w 264160"/>
              <a:gd name="connsiteY1" fmla="*/ 0 h 497840"/>
              <a:gd name="connsiteX0" fmla="*/ 0 w 264160"/>
              <a:gd name="connsiteY0" fmla="*/ 497840 h 497840"/>
              <a:gd name="connsiteX1" fmla="*/ 264160 w 264160"/>
              <a:gd name="connsiteY1" fmla="*/ 0 h 497840"/>
              <a:gd name="connsiteX0" fmla="*/ 0 w 386080"/>
              <a:gd name="connsiteY0" fmla="*/ 396240 h 396240"/>
              <a:gd name="connsiteX1" fmla="*/ 386080 w 386080"/>
              <a:gd name="connsiteY1" fmla="*/ 0 h 396240"/>
              <a:gd name="connsiteX0" fmla="*/ 0 w 386080"/>
              <a:gd name="connsiteY0" fmla="*/ 396240 h 396240"/>
              <a:gd name="connsiteX1" fmla="*/ 386080 w 386080"/>
              <a:gd name="connsiteY1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080" h="396240">
                <a:moveTo>
                  <a:pt x="0" y="396240"/>
                </a:moveTo>
                <a:cubicBezTo>
                  <a:pt x="230293" y="311573"/>
                  <a:pt x="298027" y="165947"/>
                  <a:pt x="38608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18492" y="3491106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39921" y="1830263"/>
            <a:ext cx="669311" cy="669298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288492" y="2953280"/>
            <a:ext cx="530116" cy="530103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239860" y="2873136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33394" y="1492492"/>
            <a:ext cx="542871" cy="542859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52026" y="713029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29145" y="1580847"/>
            <a:ext cx="530116" cy="530103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185762" y="1416564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382325" y="1567843"/>
            <a:ext cx="928429" cy="576266"/>
          </a:xfrm>
          <a:custGeom>
            <a:avLst/>
            <a:gdLst>
              <a:gd name="connsiteX0" fmla="*/ 294640 w 294640"/>
              <a:gd name="connsiteY0" fmla="*/ 182880 h 182880"/>
              <a:gd name="connsiteX1" fmla="*/ 0 w 294640"/>
              <a:gd name="connsiteY1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40" h="182880">
                <a:moveTo>
                  <a:pt x="294640" y="18288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5815449" y="846811"/>
            <a:ext cx="2817301" cy="2321768"/>
          </a:xfrm>
          <a:custGeom>
            <a:avLst/>
            <a:gdLst>
              <a:gd name="connsiteX0" fmla="*/ 0 w 924560"/>
              <a:gd name="connsiteY0" fmla="*/ 0 h 772160"/>
              <a:gd name="connsiteX1" fmla="*/ 518160 w 924560"/>
              <a:gd name="connsiteY1" fmla="*/ 304800 h 772160"/>
              <a:gd name="connsiteX2" fmla="*/ 264160 w 924560"/>
              <a:gd name="connsiteY2" fmla="*/ 772160 h 772160"/>
              <a:gd name="connsiteX3" fmla="*/ 924560 w 924560"/>
              <a:gd name="connsiteY3" fmla="*/ 477520 h 772160"/>
              <a:gd name="connsiteX0" fmla="*/ 0 w 924560"/>
              <a:gd name="connsiteY0" fmla="*/ 0 h 772160"/>
              <a:gd name="connsiteX1" fmla="*/ 518160 w 924560"/>
              <a:gd name="connsiteY1" fmla="*/ 304800 h 772160"/>
              <a:gd name="connsiteX2" fmla="*/ 264160 w 924560"/>
              <a:gd name="connsiteY2" fmla="*/ 772160 h 772160"/>
              <a:gd name="connsiteX3" fmla="*/ 924560 w 924560"/>
              <a:gd name="connsiteY3" fmla="*/ 477520 h 772160"/>
              <a:gd name="connsiteX0" fmla="*/ 0 w 924560"/>
              <a:gd name="connsiteY0" fmla="*/ 4523 h 776683"/>
              <a:gd name="connsiteX1" fmla="*/ 518160 w 924560"/>
              <a:gd name="connsiteY1" fmla="*/ 309323 h 776683"/>
              <a:gd name="connsiteX2" fmla="*/ 264160 w 924560"/>
              <a:gd name="connsiteY2" fmla="*/ 776683 h 776683"/>
              <a:gd name="connsiteX3" fmla="*/ 924560 w 924560"/>
              <a:gd name="connsiteY3" fmla="*/ 482043 h 776683"/>
              <a:gd name="connsiteX0" fmla="*/ 0 w 894080"/>
              <a:gd name="connsiteY0" fmla="*/ 5301 h 736821"/>
              <a:gd name="connsiteX1" fmla="*/ 487680 w 894080"/>
              <a:gd name="connsiteY1" fmla="*/ 269461 h 736821"/>
              <a:gd name="connsiteX2" fmla="*/ 233680 w 894080"/>
              <a:gd name="connsiteY2" fmla="*/ 736821 h 736821"/>
              <a:gd name="connsiteX3" fmla="*/ 894080 w 894080"/>
              <a:gd name="connsiteY3" fmla="*/ 442181 h 736821"/>
              <a:gd name="connsiteX0" fmla="*/ 0 w 894080"/>
              <a:gd name="connsiteY0" fmla="*/ 5301 h 736821"/>
              <a:gd name="connsiteX1" fmla="*/ 487680 w 894080"/>
              <a:gd name="connsiteY1" fmla="*/ 269461 h 736821"/>
              <a:gd name="connsiteX2" fmla="*/ 233680 w 894080"/>
              <a:gd name="connsiteY2" fmla="*/ 736821 h 736821"/>
              <a:gd name="connsiteX3" fmla="*/ 894080 w 894080"/>
              <a:gd name="connsiteY3" fmla="*/ 442181 h 73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" h="736821">
                <a:moveTo>
                  <a:pt x="0" y="5301"/>
                </a:moveTo>
                <a:cubicBezTo>
                  <a:pt x="355600" y="-35339"/>
                  <a:pt x="314960" y="167861"/>
                  <a:pt x="487680" y="269461"/>
                </a:cubicBezTo>
                <a:cubicBezTo>
                  <a:pt x="118533" y="404928"/>
                  <a:pt x="318347" y="581034"/>
                  <a:pt x="233680" y="736821"/>
                </a:cubicBezTo>
                <a:cubicBezTo>
                  <a:pt x="585893" y="465888"/>
                  <a:pt x="673947" y="540394"/>
                  <a:pt x="894080" y="442181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4214709" y="1759932"/>
            <a:ext cx="1376636" cy="288133"/>
          </a:xfrm>
          <a:custGeom>
            <a:avLst/>
            <a:gdLst>
              <a:gd name="connsiteX0" fmla="*/ 0 w 436880"/>
              <a:gd name="connsiteY0" fmla="*/ 91440 h 91440"/>
              <a:gd name="connsiteX1" fmla="*/ 436880 w 436880"/>
              <a:gd name="connsiteY1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880" h="91440">
                <a:moveTo>
                  <a:pt x="0" y="91440"/>
                </a:moveTo>
                <a:lnTo>
                  <a:pt x="43688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3910055" y="2144109"/>
            <a:ext cx="1461853" cy="1472680"/>
          </a:xfrm>
          <a:custGeom>
            <a:avLst/>
            <a:gdLst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6922"/>
              <a:gd name="connsiteY0" fmla="*/ 274320 h 467360"/>
              <a:gd name="connsiteX1" fmla="*/ 40640 w 346922"/>
              <a:gd name="connsiteY1" fmla="*/ 0 h 467360"/>
              <a:gd name="connsiteX2" fmla="*/ 0 w 346922"/>
              <a:gd name="connsiteY2" fmla="*/ 467360 h 467360"/>
              <a:gd name="connsiteX0" fmla="*/ 421011 w 422493"/>
              <a:gd name="connsiteY0" fmla="*/ 274320 h 467360"/>
              <a:gd name="connsiteX1" fmla="*/ 116211 w 422493"/>
              <a:gd name="connsiteY1" fmla="*/ 0 h 467360"/>
              <a:gd name="connsiteX2" fmla="*/ 75571 w 422493"/>
              <a:gd name="connsiteY2" fmla="*/ 467360 h 467360"/>
              <a:gd name="connsiteX0" fmla="*/ 480516 w 481998"/>
              <a:gd name="connsiteY0" fmla="*/ 274320 h 467360"/>
              <a:gd name="connsiteX1" fmla="*/ 175716 w 481998"/>
              <a:gd name="connsiteY1" fmla="*/ 0 h 467360"/>
              <a:gd name="connsiteX2" fmla="*/ 135076 w 481998"/>
              <a:gd name="connsiteY2" fmla="*/ 467360 h 467360"/>
              <a:gd name="connsiteX0" fmla="*/ 462442 w 463924"/>
              <a:gd name="connsiteY0" fmla="*/ 274320 h 467360"/>
              <a:gd name="connsiteX1" fmla="*/ 157642 w 463924"/>
              <a:gd name="connsiteY1" fmla="*/ 0 h 467360"/>
              <a:gd name="connsiteX2" fmla="*/ 117002 w 463924"/>
              <a:gd name="connsiteY2" fmla="*/ 467360 h 46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924" h="467360">
                <a:moveTo>
                  <a:pt x="462442" y="274320"/>
                </a:moveTo>
                <a:cubicBezTo>
                  <a:pt x="482762" y="101600"/>
                  <a:pt x="289722" y="91440"/>
                  <a:pt x="157642" y="0"/>
                </a:cubicBezTo>
                <a:cubicBezTo>
                  <a:pt x="32335" y="145627"/>
                  <a:pt x="-103131" y="281093"/>
                  <a:pt x="117002" y="46736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14350" y="4511671"/>
            <a:ext cx="669311" cy="669298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6027045" y="3306726"/>
            <a:ext cx="352490" cy="1339702"/>
          </a:xfrm>
          <a:custGeom>
            <a:avLst/>
            <a:gdLst>
              <a:gd name="connsiteX0" fmla="*/ 246164 w 352490"/>
              <a:gd name="connsiteY0" fmla="*/ 1339702 h 1339702"/>
              <a:gd name="connsiteX1" fmla="*/ 1615 w 352490"/>
              <a:gd name="connsiteY1" fmla="*/ 786809 h 1339702"/>
              <a:gd name="connsiteX2" fmla="*/ 352490 w 352490"/>
              <a:gd name="connsiteY2" fmla="*/ 0 h 133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90" h="1339702">
                <a:moveTo>
                  <a:pt x="246164" y="1339702"/>
                </a:moveTo>
                <a:cubicBezTo>
                  <a:pt x="115029" y="1174897"/>
                  <a:pt x="-16106" y="1010093"/>
                  <a:pt x="1615" y="786809"/>
                </a:cubicBezTo>
                <a:cubicBezTo>
                  <a:pt x="19336" y="563525"/>
                  <a:pt x="185913" y="281762"/>
                  <a:pt x="35249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92301" y="3170897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424223" y="3402419"/>
            <a:ext cx="415021" cy="946297"/>
          </a:xfrm>
          <a:custGeom>
            <a:avLst/>
            <a:gdLst>
              <a:gd name="connsiteX0" fmla="*/ 297712 w 687663"/>
              <a:gd name="connsiteY0" fmla="*/ 0 h 946297"/>
              <a:gd name="connsiteX1" fmla="*/ 680484 w 687663"/>
              <a:gd name="connsiteY1" fmla="*/ 659218 h 946297"/>
              <a:gd name="connsiteX2" fmla="*/ 0 w 687663"/>
              <a:gd name="connsiteY2" fmla="*/ 946297 h 946297"/>
              <a:gd name="connsiteX0" fmla="*/ 297712 w 457545"/>
              <a:gd name="connsiteY0" fmla="*/ 0 h 946297"/>
              <a:gd name="connsiteX1" fmla="*/ 414670 w 457545"/>
              <a:gd name="connsiteY1" fmla="*/ 510362 h 946297"/>
              <a:gd name="connsiteX2" fmla="*/ 0 w 457545"/>
              <a:gd name="connsiteY2" fmla="*/ 946297 h 946297"/>
              <a:gd name="connsiteX0" fmla="*/ 297712 w 297712"/>
              <a:gd name="connsiteY0" fmla="*/ 0 h 946297"/>
              <a:gd name="connsiteX1" fmla="*/ 0 w 297712"/>
              <a:gd name="connsiteY1" fmla="*/ 946297 h 946297"/>
              <a:gd name="connsiteX0" fmla="*/ 297712 w 398880"/>
              <a:gd name="connsiteY0" fmla="*/ 0 h 946297"/>
              <a:gd name="connsiteX1" fmla="*/ 0 w 398880"/>
              <a:gd name="connsiteY1" fmla="*/ 946297 h 946297"/>
              <a:gd name="connsiteX0" fmla="*/ 297712 w 415021"/>
              <a:gd name="connsiteY0" fmla="*/ 0 h 946297"/>
              <a:gd name="connsiteX1" fmla="*/ 0 w 415021"/>
              <a:gd name="connsiteY1" fmla="*/ 946297 h 94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5021" h="946297">
                <a:moveTo>
                  <a:pt x="297712" y="0"/>
                </a:moveTo>
                <a:cubicBezTo>
                  <a:pt x="613145" y="591879"/>
                  <a:pt x="216196" y="843516"/>
                  <a:pt x="0" y="94629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" y="708025"/>
            <a:ext cx="4323080" cy="2939415"/>
          </a:xfrm>
        </p:spPr>
        <p:txBody>
          <a:bodyPr/>
          <a:lstStyle/>
          <a:p>
            <a:r>
              <a:rPr lang="en-US" dirty="0" smtClean="0"/>
              <a:t>Sort options:</a:t>
            </a:r>
          </a:p>
          <a:p>
            <a:pPr lvl="1"/>
            <a:r>
              <a:rPr lang="en-US" dirty="0" smtClean="0"/>
              <a:t>By geography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A-Z</a:t>
            </a:r>
          </a:p>
          <a:p>
            <a:pPr lvl="1"/>
            <a:r>
              <a:rPr lang="en-US" dirty="0" smtClean="0"/>
              <a:t>Recently seen</a:t>
            </a:r>
          </a:p>
          <a:p>
            <a:pPr lvl="1"/>
            <a:r>
              <a:rPr lang="en-US" dirty="0" smtClean="0"/>
              <a:t>Time spent researching</a:t>
            </a:r>
          </a:p>
          <a:p>
            <a:pPr lvl="1"/>
            <a:r>
              <a:rPr lang="en-US" dirty="0" smtClean="0"/>
              <a:t>On map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02760" y="555625"/>
            <a:ext cx="4323080" cy="325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place:</a:t>
            </a:r>
          </a:p>
          <a:p>
            <a:pPr lvl="1"/>
            <a:r>
              <a:rPr lang="en-US" dirty="0" smtClean="0"/>
              <a:t>Stop tracking</a:t>
            </a:r>
          </a:p>
          <a:p>
            <a:pPr lvl="1"/>
            <a:r>
              <a:rPr lang="en-US" dirty="0" smtClean="0"/>
              <a:t>Favorite</a:t>
            </a:r>
          </a:p>
          <a:p>
            <a:pPr lvl="1"/>
            <a:r>
              <a:rPr lang="en-US" dirty="0" smtClean="0"/>
              <a:t>Edit</a:t>
            </a:r>
          </a:p>
          <a:p>
            <a:pPr lvl="1"/>
            <a:r>
              <a:rPr lang="en-US" dirty="0" smtClean="0"/>
              <a:t>Remove (=stop tracking??)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Select multi</a:t>
            </a:r>
          </a:p>
          <a:p>
            <a:pPr lvl="1"/>
            <a:r>
              <a:rPr lang="en-US" dirty="0" smtClean="0"/>
              <a:t>Add to collection</a:t>
            </a:r>
          </a:p>
          <a:p>
            <a:pPr lvl="1"/>
            <a:r>
              <a:rPr lang="en-US" dirty="0" smtClean="0"/>
              <a:t>Reorder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2760" y="3647440"/>
            <a:ext cx="4323080" cy="293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 options: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By geo</a:t>
            </a:r>
          </a:p>
          <a:p>
            <a:pPr lvl="1"/>
            <a:r>
              <a:rPr lang="en-US" dirty="0" smtClean="0"/>
              <a:t>By favorite or not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25840" y="342393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Plan route</a:t>
            </a:r>
          </a:p>
          <a:p>
            <a:pPr lvl="1"/>
            <a:r>
              <a:rPr lang="en-US" dirty="0" smtClean="0"/>
              <a:t>Save to favorites</a:t>
            </a:r>
          </a:p>
          <a:p>
            <a:pPr lvl="1"/>
            <a:r>
              <a:rPr lang="en-US" dirty="0" smtClean="0"/>
              <a:t>Export to google maps</a:t>
            </a:r>
          </a:p>
          <a:p>
            <a:pPr lvl="1"/>
            <a:r>
              <a:rPr lang="en-US" dirty="0" smtClean="0"/>
              <a:t>See card on left</a:t>
            </a:r>
          </a:p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02760" y="4142105"/>
            <a:ext cx="4323080" cy="204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Collections:</a:t>
            </a:r>
          </a:p>
          <a:p>
            <a:pPr lvl="1"/>
            <a:r>
              <a:rPr lang="en-US" dirty="0" smtClean="0"/>
              <a:t>Some automatic? Same as any other thing really, it’s just you can add it manually into a collection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38043" y="3050869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Trash – so you can see what you deleted. Anything in trash will not get tracked until you restore it.</a:t>
            </a:r>
          </a:p>
        </p:txBody>
      </p:sp>
    </p:spTree>
    <p:extLst>
      <p:ext uri="{BB962C8B-B14F-4D97-AF65-F5344CB8AC3E}">
        <p14:creationId xmlns:p14="http://schemas.microsoft.com/office/powerpoint/2010/main" val="29530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790262"/>
            <a:ext cx="2191808" cy="2095178"/>
            <a:chOff x="3242982" y="1640432"/>
            <a:chExt cx="2191808" cy="20621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/>
            <a:srcRect l="20237" t="-1" r="19129" b="1933"/>
            <a:stretch/>
          </p:blipFill>
          <p:spPr>
            <a:xfrm>
              <a:off x="3242982" y="1640432"/>
              <a:ext cx="2191808" cy="206214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262467" y="2527670"/>
              <a:ext cx="2122926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Castles in France</a:t>
              </a: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790261"/>
            <a:ext cx="2232678" cy="2083878"/>
            <a:chOff x="5797262" y="790261"/>
            <a:chExt cx="2232678" cy="208387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05" t="7318" r="22905" b="1336"/>
            <a:stretch/>
          </p:blipFill>
          <p:spPr bwMode="auto">
            <a:xfrm>
              <a:off x="5797262" y="790261"/>
              <a:ext cx="2186374" cy="20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/>
            <p:cNvSpPr txBox="1"/>
            <p:nvPr/>
          </p:nvSpPr>
          <p:spPr>
            <a:xfrm>
              <a:off x="5907014" y="1710532"/>
              <a:ext cx="2122926" cy="83099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Restaurants in New York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0947" y="3641006"/>
            <a:ext cx="4049486" cy="252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 in an empty page we need to explain what a collection Is and how to create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47134" y="-17847"/>
            <a:ext cx="10116495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92622" y="203092"/>
            <a:ext cx="400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 &gt; Castles in France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569389" y="752923"/>
            <a:ext cx="2191808" cy="2045503"/>
            <a:chOff x="3242982" y="1640433"/>
            <a:chExt cx="2191808" cy="20455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173158" y="752798"/>
            <a:ext cx="2224802" cy="2072444"/>
            <a:chOff x="5498006" y="1954726"/>
            <a:chExt cx="2195879" cy="2045504"/>
          </a:xfrm>
        </p:grpSpPr>
        <p:grpSp>
          <p:nvGrpSpPr>
            <p:cNvPr id="53" name="Group 52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54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5-Point Star 56"/>
          <p:cNvSpPr/>
          <p:nvPr/>
        </p:nvSpPr>
        <p:spPr>
          <a:xfrm>
            <a:off x="5967020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5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574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357657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61" name="Oval 60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774539" y="255970"/>
            <a:ext cx="249859" cy="251599"/>
            <a:chOff x="2722799" y="2013428"/>
            <a:chExt cx="3482664" cy="3506924"/>
          </a:xfrm>
        </p:grpSpPr>
        <p:sp>
          <p:nvSpPr>
            <p:cNvPr id="70" name="Round Same Side Corner Rectangle 69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 Same Side Corner Rectangle 72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 Same Side Corner Rectangle 73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82" name="Block Arc 8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Block Arc 8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79" name="Block Arc 7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Block Arc 8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72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498006" y="8161337"/>
            <a:ext cx="2195879" cy="204550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description:</a:t>
            </a: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48189" y="3293399"/>
            <a:ext cx="4543812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One 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dukes and      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1280" y="2770151"/>
            <a:ext cx="46345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2"/>
              </a:rPr>
              <a:t>Loire Valley Tourism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loirevalley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tourism.com/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Includes regional information, lodging information request form, news releases, and information on Châteaux in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n-US" sz="1050" dirty="0">
              <a:solidFill>
                <a:srgbClr val="545454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3"/>
              </a:rPr>
              <a:t>The Loire Valley Travel Guide | Fodor's Travel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www.fodors.com/world/europe/france/the-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valley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777777"/>
                </a:solidFill>
                <a:latin typeface="Roboto" pitchFamily="2" charset="0"/>
                <a:ea typeface="Roboto" pitchFamily="2" charset="0"/>
              </a:rPr>
              <a:t>Fodor's</a:t>
            </a: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Expert picks for your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 vacation, including hotels, restaurants, entertainment, shopping, top attractions, and more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050" b="0" i="0" dirty="0">
              <a:solidFill>
                <a:srgbClr val="777777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83385" y="8242502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6178952" y="216329"/>
            <a:ext cx="260224" cy="242285"/>
            <a:chOff x="2086060" y="612293"/>
            <a:chExt cx="140923" cy="13120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47" name="Rounded Rectangle 146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50" name="Rounded Rectangle 149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49" name="Rounded Rectangle 148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647214" y="255970"/>
            <a:ext cx="249859" cy="251599"/>
            <a:chOff x="2722799" y="2013428"/>
            <a:chExt cx="3482664" cy="3506924"/>
          </a:xfrm>
        </p:grpSpPr>
        <p:sp>
          <p:nvSpPr>
            <p:cNvPr id="153" name="Round Same Side Corner Rectangle 152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 Same Side Corner Rectangle 155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 Same Side Corner Rectangle 156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165" name="Block Arc 164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Block Arc 166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162" name="Block Arc 16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Block Arc 16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1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606879" y="8304523"/>
            <a:ext cx="1917109" cy="178582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48189" y="3293399"/>
            <a:ext cx="4543812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One 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dukes and      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06540" y="8220000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95728" y="0"/>
            <a:ext cx="9896272" cy="685115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18768" y="114061"/>
            <a:ext cx="285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X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22514" y="0"/>
            <a:ext cx="0" cy="6886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23516" y="194527"/>
            <a:ext cx="1237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 selected</a:t>
            </a:r>
            <a:endParaRPr lang="en-US" dirty="0"/>
          </a:p>
        </p:txBody>
      </p:sp>
      <p:sp>
        <p:nvSpPr>
          <p:cNvPr id="145" name="5-Point Star 144"/>
          <p:cNvSpPr/>
          <p:nvPr/>
        </p:nvSpPr>
        <p:spPr>
          <a:xfrm>
            <a:off x="10080291" y="26050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470928" y="26000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147" name="Oval 146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2" name="Plus 151"/>
          <p:cNvSpPr/>
          <p:nvPr/>
        </p:nvSpPr>
        <p:spPr>
          <a:xfrm>
            <a:off x="10878271" y="23384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53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56" y="24310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/>
          <p:cNvGrpSpPr/>
          <p:nvPr/>
        </p:nvGrpSpPr>
        <p:grpSpPr>
          <a:xfrm>
            <a:off x="11298548" y="250833"/>
            <a:ext cx="223604" cy="208189"/>
            <a:chOff x="2086060" y="612293"/>
            <a:chExt cx="140923" cy="131208"/>
          </a:xfrm>
        </p:grpSpPr>
        <p:grpSp>
          <p:nvGrpSpPr>
            <p:cNvPr id="155" name="Group 154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60" name="Rounded Rectangle 159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63" name="Rounded Rectangle 162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62" name="Rounded Rectangle 161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56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03" t="15284" r="14149" b="15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7" y="-1"/>
            <a:ext cx="3203730" cy="2383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9047" y="2383030"/>
            <a:ext cx="3203730" cy="913041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2133" y="2428750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133" y="2735484"/>
            <a:ext cx="29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8192" y="3289482"/>
            <a:ext cx="3214648" cy="38455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47904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" y="30479"/>
            <a:ext cx="394887" cy="3352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r="81638"/>
          <a:stretch/>
        </p:blipFill>
        <p:spPr>
          <a:xfrm>
            <a:off x="21746" y="944664"/>
            <a:ext cx="426509" cy="496867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0793" y="3564135"/>
            <a:ext cx="3172047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239963" algn="l"/>
              </a:tabLst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793" y="3364937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0242" y="5079229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242" y="4710012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Reviews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79047" y="4663903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9047" y="5033120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9047" y="5402337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0242" y="4340795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Details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0242" y="5448446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242" y="5817661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0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79047" y="5771554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93" y="6079674"/>
            <a:ext cx="858107" cy="4991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408349" y="610900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54407" y="668459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4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7" y="6606102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Oval 81"/>
          <p:cNvSpPr/>
          <p:nvPr/>
        </p:nvSpPr>
        <p:spPr>
          <a:xfrm>
            <a:off x="7645400" y="278281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09360" y="28285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67680" y="42001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701280" y="290473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56784" y="3421528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385560" y="39169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643880" y="4243365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987580" y="2767304"/>
            <a:ext cx="2220428" cy="2219707"/>
            <a:chOff x="6939057" y="2767304"/>
            <a:chExt cx="2220428" cy="2219707"/>
          </a:xfrm>
        </p:grpSpPr>
        <p:grpSp>
          <p:nvGrpSpPr>
            <p:cNvPr id="77" name="Group 76"/>
            <p:cNvGrpSpPr/>
            <p:nvPr/>
          </p:nvGrpSpPr>
          <p:grpSpPr>
            <a:xfrm>
              <a:off x="6939057" y="2767304"/>
              <a:ext cx="2184097" cy="2219707"/>
              <a:chOff x="8216776" y="1919379"/>
              <a:chExt cx="2184097" cy="221970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6776" y="1919379"/>
                <a:ext cx="2184097" cy="1629332"/>
              </a:xfrm>
              <a:prstGeom prst="rect">
                <a:avLst/>
              </a:prstGeom>
            </p:spPr>
          </p:pic>
          <p:grpSp>
            <p:nvGrpSpPr>
              <p:cNvPr id="79" name="Group 78"/>
              <p:cNvGrpSpPr/>
              <p:nvPr/>
            </p:nvGrpSpPr>
            <p:grpSpPr>
              <a:xfrm>
                <a:off x="8216776" y="3211296"/>
                <a:ext cx="2184097" cy="927790"/>
                <a:chOff x="3250693" y="2897002"/>
                <a:chExt cx="2184097" cy="92779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50693" y="2897002"/>
                  <a:ext cx="2184097" cy="9277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262467" y="2970036"/>
                  <a:ext cx="212292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Musee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de </a:t>
                  </a:r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Giverny</a:t>
                  </a:r>
                  <a:endPara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endPara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Museum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     1 </a:t>
                  </a:r>
                  <a:r>
                    <a:rPr lang="en-US" sz="1200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hr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from 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Paris</a:t>
                  </a:r>
                  <a:endPara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  <p:cxnSp>
          <p:nvCxnSpPr>
            <p:cNvPr id="94" name="Straight Connector 93"/>
            <p:cNvCxnSpPr/>
            <p:nvPr/>
          </p:nvCxnSpPr>
          <p:spPr>
            <a:xfrm flipH="1">
              <a:off x="6950832" y="4053987"/>
              <a:ext cx="2208653" cy="33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/>
          <p:cNvSpPr/>
          <p:nvPr/>
        </p:nvSpPr>
        <p:spPr>
          <a:xfrm>
            <a:off x="6883400" y="39931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675076" y="301739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065713" y="301689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99" name="Oval 98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04" name="Plus 103"/>
          <p:cNvSpPr/>
          <p:nvPr/>
        </p:nvSpPr>
        <p:spPr>
          <a:xfrm>
            <a:off x="1473056" y="299073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5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36" y="299999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49" y="4021395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/>
          <p:cNvGrpSpPr/>
          <p:nvPr/>
        </p:nvGrpSpPr>
        <p:grpSpPr>
          <a:xfrm>
            <a:off x="3313175" y="-1"/>
            <a:ext cx="365761" cy="365761"/>
            <a:chOff x="3072579" y="-1"/>
            <a:chExt cx="600261" cy="600261"/>
          </a:xfrm>
        </p:grpSpPr>
        <p:sp>
          <p:nvSpPr>
            <p:cNvPr id="108" name="Rectangle 107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11822172" y="-1"/>
            <a:ext cx="365761" cy="365761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grpSp>
        <p:nvGrpSpPr>
          <p:cNvPr id="116" name="Group 115"/>
          <p:cNvGrpSpPr/>
          <p:nvPr/>
        </p:nvGrpSpPr>
        <p:grpSpPr>
          <a:xfrm rot="18900000">
            <a:off x="148290" y="582952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Donut 116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Oval 118"/>
          <p:cNvSpPr/>
          <p:nvPr/>
        </p:nvSpPr>
        <p:spPr>
          <a:xfrm>
            <a:off x="8396520" y="36576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38417" y="50896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618442" y="256032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570404" y="481791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342872" y="202467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1950188" y="181008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2042804" y="200344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7046619" y="2819916"/>
            <a:ext cx="292165" cy="292165"/>
            <a:chOff x="13710934" y="3289421"/>
            <a:chExt cx="292165" cy="292165"/>
          </a:xfrm>
        </p:grpSpPr>
        <p:sp>
          <p:nvSpPr>
            <p:cNvPr id="127" name="Oval 126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alf Frame 127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849994" y="2972707"/>
            <a:ext cx="228257" cy="212521"/>
            <a:chOff x="2086060" y="612293"/>
            <a:chExt cx="140923" cy="13120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35" name="Rounded Rectangle 134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7106225" y="4755123"/>
            <a:ext cx="199735" cy="122626"/>
            <a:chOff x="5633598" y="1676851"/>
            <a:chExt cx="3014125" cy="1850506"/>
          </a:xfrm>
        </p:grpSpPr>
        <p:sp>
          <p:nvSpPr>
            <p:cNvPr id="141" name="Oval 140"/>
            <p:cNvSpPr/>
            <p:nvPr/>
          </p:nvSpPr>
          <p:spPr>
            <a:xfrm>
              <a:off x="7635777" y="2990909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5996341" y="2966640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5633598" y="1676851"/>
              <a:ext cx="3014125" cy="1623574"/>
            </a:xfrm>
            <a:custGeom>
              <a:avLst/>
              <a:gdLst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 w 3145536"/>
                <a:gd name="connsiteY11" fmla="*/ 707136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464673 w 3244449"/>
                <a:gd name="connsiteY0" fmla="*/ 1456944 h 1499616"/>
                <a:gd name="connsiteX1" fmla="*/ 885297 w 3244449"/>
                <a:gd name="connsiteY1" fmla="*/ 1139952 h 1499616"/>
                <a:gd name="connsiteX2" fmla="*/ 1348593 w 3244449"/>
                <a:gd name="connsiteY2" fmla="*/ 1499616 h 1499616"/>
                <a:gd name="connsiteX3" fmla="*/ 2055729 w 3244449"/>
                <a:gd name="connsiteY3" fmla="*/ 1499616 h 1499616"/>
                <a:gd name="connsiteX4" fmla="*/ 2470257 w 3244449"/>
                <a:gd name="connsiteY4" fmla="*/ 1115568 h 1499616"/>
                <a:gd name="connsiteX5" fmla="*/ 2909169 w 3244449"/>
                <a:gd name="connsiteY5" fmla="*/ 1469136 h 1499616"/>
                <a:gd name="connsiteX6" fmla="*/ 3244449 w 3244449"/>
                <a:gd name="connsiteY6" fmla="*/ 1481328 h 1499616"/>
                <a:gd name="connsiteX7" fmla="*/ 3183489 w 3244449"/>
                <a:gd name="connsiteY7" fmla="*/ 719328 h 1499616"/>
                <a:gd name="connsiteX8" fmla="*/ 2543409 w 3244449"/>
                <a:gd name="connsiteY8" fmla="*/ 627888 h 1499616"/>
                <a:gd name="connsiteX9" fmla="*/ 1994769 w 3244449"/>
                <a:gd name="connsiteY9" fmla="*/ 54864 h 1499616"/>
                <a:gd name="connsiteX10" fmla="*/ 1287633 w 3244449"/>
                <a:gd name="connsiteY10" fmla="*/ 0 h 1499616"/>
                <a:gd name="connsiteX11" fmla="*/ 105009 w 3244449"/>
                <a:gd name="connsiteY11" fmla="*/ 707136 h 1499616"/>
                <a:gd name="connsiteX12" fmla="*/ 98913 w 3244449"/>
                <a:gd name="connsiteY12" fmla="*/ 1444752 h 1499616"/>
                <a:gd name="connsiteX13" fmla="*/ 464673 w 3244449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401015 w 3180791"/>
                <a:gd name="connsiteY0" fmla="*/ 1456944 h 1499616"/>
                <a:gd name="connsiteX1" fmla="*/ 821639 w 3180791"/>
                <a:gd name="connsiteY1" fmla="*/ 1139952 h 1499616"/>
                <a:gd name="connsiteX2" fmla="*/ 1284935 w 3180791"/>
                <a:gd name="connsiteY2" fmla="*/ 1499616 h 1499616"/>
                <a:gd name="connsiteX3" fmla="*/ 1992071 w 3180791"/>
                <a:gd name="connsiteY3" fmla="*/ 1499616 h 1499616"/>
                <a:gd name="connsiteX4" fmla="*/ 2406599 w 3180791"/>
                <a:gd name="connsiteY4" fmla="*/ 1115568 h 1499616"/>
                <a:gd name="connsiteX5" fmla="*/ 2845511 w 3180791"/>
                <a:gd name="connsiteY5" fmla="*/ 1469136 h 1499616"/>
                <a:gd name="connsiteX6" fmla="*/ 3180791 w 3180791"/>
                <a:gd name="connsiteY6" fmla="*/ 1481328 h 1499616"/>
                <a:gd name="connsiteX7" fmla="*/ 3119831 w 3180791"/>
                <a:gd name="connsiteY7" fmla="*/ 719328 h 1499616"/>
                <a:gd name="connsiteX8" fmla="*/ 2479751 w 3180791"/>
                <a:gd name="connsiteY8" fmla="*/ 627888 h 1499616"/>
                <a:gd name="connsiteX9" fmla="*/ 1931111 w 3180791"/>
                <a:gd name="connsiteY9" fmla="*/ 54864 h 1499616"/>
                <a:gd name="connsiteX10" fmla="*/ 1223975 w 3180791"/>
                <a:gd name="connsiteY10" fmla="*/ 0 h 1499616"/>
                <a:gd name="connsiteX11" fmla="*/ 35255 w 3180791"/>
                <a:gd name="connsiteY11" fmla="*/ 1444752 h 1499616"/>
                <a:gd name="connsiteX12" fmla="*/ 401015 w 3180791"/>
                <a:gd name="connsiteY12" fmla="*/ 1456944 h 1499616"/>
                <a:gd name="connsiteX0" fmla="*/ 419724 w 3199500"/>
                <a:gd name="connsiteY0" fmla="*/ 1402080 h 1444752"/>
                <a:gd name="connsiteX1" fmla="*/ 840348 w 3199500"/>
                <a:gd name="connsiteY1" fmla="*/ 1085088 h 1444752"/>
                <a:gd name="connsiteX2" fmla="*/ 1303644 w 3199500"/>
                <a:gd name="connsiteY2" fmla="*/ 1444752 h 1444752"/>
                <a:gd name="connsiteX3" fmla="*/ 2010780 w 3199500"/>
                <a:gd name="connsiteY3" fmla="*/ 1444752 h 1444752"/>
                <a:gd name="connsiteX4" fmla="*/ 2425308 w 3199500"/>
                <a:gd name="connsiteY4" fmla="*/ 1060704 h 1444752"/>
                <a:gd name="connsiteX5" fmla="*/ 2864220 w 3199500"/>
                <a:gd name="connsiteY5" fmla="*/ 1414272 h 1444752"/>
                <a:gd name="connsiteX6" fmla="*/ 3199500 w 3199500"/>
                <a:gd name="connsiteY6" fmla="*/ 1426464 h 1444752"/>
                <a:gd name="connsiteX7" fmla="*/ 3138540 w 3199500"/>
                <a:gd name="connsiteY7" fmla="*/ 664464 h 1444752"/>
                <a:gd name="connsiteX8" fmla="*/ 2498460 w 3199500"/>
                <a:gd name="connsiteY8" fmla="*/ 573024 h 1444752"/>
                <a:gd name="connsiteX9" fmla="*/ 1949820 w 3199500"/>
                <a:gd name="connsiteY9" fmla="*/ 0 h 1444752"/>
                <a:gd name="connsiteX10" fmla="*/ 785484 w 3199500"/>
                <a:gd name="connsiteY10" fmla="*/ 18288 h 1444752"/>
                <a:gd name="connsiteX11" fmla="*/ 53964 w 3199500"/>
                <a:gd name="connsiteY11" fmla="*/ 1389888 h 1444752"/>
                <a:gd name="connsiteX12" fmla="*/ 419724 w 3199500"/>
                <a:gd name="connsiteY12" fmla="*/ 1402080 h 1444752"/>
                <a:gd name="connsiteX0" fmla="*/ 365760 w 3145536"/>
                <a:gd name="connsiteY0" fmla="*/ 1517354 h 1560026"/>
                <a:gd name="connsiteX1" fmla="*/ 786384 w 3145536"/>
                <a:gd name="connsiteY1" fmla="*/ 1200362 h 1560026"/>
                <a:gd name="connsiteX2" fmla="*/ 1249680 w 3145536"/>
                <a:gd name="connsiteY2" fmla="*/ 1560026 h 1560026"/>
                <a:gd name="connsiteX3" fmla="*/ 1956816 w 3145536"/>
                <a:gd name="connsiteY3" fmla="*/ 1560026 h 1560026"/>
                <a:gd name="connsiteX4" fmla="*/ 2371344 w 3145536"/>
                <a:gd name="connsiteY4" fmla="*/ 1175978 h 1560026"/>
                <a:gd name="connsiteX5" fmla="*/ 2810256 w 3145536"/>
                <a:gd name="connsiteY5" fmla="*/ 1529546 h 1560026"/>
                <a:gd name="connsiteX6" fmla="*/ 3145536 w 3145536"/>
                <a:gd name="connsiteY6" fmla="*/ 1541738 h 1560026"/>
                <a:gd name="connsiteX7" fmla="*/ 3084576 w 3145536"/>
                <a:gd name="connsiteY7" fmla="*/ 779738 h 1560026"/>
                <a:gd name="connsiteX8" fmla="*/ 2444496 w 3145536"/>
                <a:gd name="connsiteY8" fmla="*/ 688298 h 1560026"/>
                <a:gd name="connsiteX9" fmla="*/ 1895856 w 3145536"/>
                <a:gd name="connsiteY9" fmla="*/ 115274 h 1560026"/>
                <a:gd name="connsiteX10" fmla="*/ 731520 w 3145536"/>
                <a:gd name="connsiteY10" fmla="*/ 133562 h 1560026"/>
                <a:gd name="connsiteX11" fmla="*/ 0 w 3145536"/>
                <a:gd name="connsiteY11" fmla="*/ 1505162 h 1560026"/>
                <a:gd name="connsiteX12" fmla="*/ 365760 w 3145536"/>
                <a:gd name="connsiteY12" fmla="*/ 1517354 h 1560026"/>
                <a:gd name="connsiteX0" fmla="*/ 383437 w 3163213"/>
                <a:gd name="connsiteY0" fmla="*/ 1517354 h 1560026"/>
                <a:gd name="connsiteX1" fmla="*/ 804061 w 3163213"/>
                <a:gd name="connsiteY1" fmla="*/ 1200362 h 1560026"/>
                <a:gd name="connsiteX2" fmla="*/ 1267357 w 3163213"/>
                <a:gd name="connsiteY2" fmla="*/ 1560026 h 1560026"/>
                <a:gd name="connsiteX3" fmla="*/ 1974493 w 3163213"/>
                <a:gd name="connsiteY3" fmla="*/ 1560026 h 1560026"/>
                <a:gd name="connsiteX4" fmla="*/ 2389021 w 3163213"/>
                <a:gd name="connsiteY4" fmla="*/ 1175978 h 1560026"/>
                <a:gd name="connsiteX5" fmla="*/ 2827933 w 3163213"/>
                <a:gd name="connsiteY5" fmla="*/ 1529546 h 1560026"/>
                <a:gd name="connsiteX6" fmla="*/ 3163213 w 3163213"/>
                <a:gd name="connsiteY6" fmla="*/ 1541738 h 1560026"/>
                <a:gd name="connsiteX7" fmla="*/ 3102253 w 3163213"/>
                <a:gd name="connsiteY7" fmla="*/ 779738 h 1560026"/>
                <a:gd name="connsiteX8" fmla="*/ 2462173 w 3163213"/>
                <a:gd name="connsiteY8" fmla="*/ 688298 h 1560026"/>
                <a:gd name="connsiteX9" fmla="*/ 1913533 w 3163213"/>
                <a:gd name="connsiteY9" fmla="*/ 115274 h 1560026"/>
                <a:gd name="connsiteX10" fmla="*/ 749197 w 3163213"/>
                <a:gd name="connsiteY10" fmla="*/ 133562 h 1560026"/>
                <a:gd name="connsiteX11" fmla="*/ 17677 w 3163213"/>
                <a:gd name="connsiteY11" fmla="*/ 1505162 h 1560026"/>
                <a:gd name="connsiteX12" fmla="*/ 383437 w 3163213"/>
                <a:gd name="connsiteY12" fmla="*/ 1517354 h 1560026"/>
                <a:gd name="connsiteX0" fmla="*/ 377893 w 3157669"/>
                <a:gd name="connsiteY0" fmla="*/ 1517354 h 1560026"/>
                <a:gd name="connsiteX1" fmla="*/ 798517 w 3157669"/>
                <a:gd name="connsiteY1" fmla="*/ 1200362 h 1560026"/>
                <a:gd name="connsiteX2" fmla="*/ 1261813 w 3157669"/>
                <a:gd name="connsiteY2" fmla="*/ 1560026 h 1560026"/>
                <a:gd name="connsiteX3" fmla="*/ 1968949 w 3157669"/>
                <a:gd name="connsiteY3" fmla="*/ 1560026 h 1560026"/>
                <a:gd name="connsiteX4" fmla="*/ 2383477 w 3157669"/>
                <a:gd name="connsiteY4" fmla="*/ 1175978 h 1560026"/>
                <a:gd name="connsiteX5" fmla="*/ 2822389 w 3157669"/>
                <a:gd name="connsiteY5" fmla="*/ 1529546 h 1560026"/>
                <a:gd name="connsiteX6" fmla="*/ 3157669 w 3157669"/>
                <a:gd name="connsiteY6" fmla="*/ 1541738 h 1560026"/>
                <a:gd name="connsiteX7" fmla="*/ 3096709 w 3157669"/>
                <a:gd name="connsiteY7" fmla="*/ 779738 h 1560026"/>
                <a:gd name="connsiteX8" fmla="*/ 2456629 w 3157669"/>
                <a:gd name="connsiteY8" fmla="*/ 688298 h 1560026"/>
                <a:gd name="connsiteX9" fmla="*/ 1907989 w 3157669"/>
                <a:gd name="connsiteY9" fmla="*/ 115274 h 1560026"/>
                <a:gd name="connsiteX10" fmla="*/ 743653 w 3157669"/>
                <a:gd name="connsiteY10" fmla="*/ 133562 h 1560026"/>
                <a:gd name="connsiteX11" fmla="*/ 12133 w 3157669"/>
                <a:gd name="connsiteY11" fmla="*/ 1505162 h 1560026"/>
                <a:gd name="connsiteX12" fmla="*/ 377893 w 3157669"/>
                <a:gd name="connsiteY12" fmla="*/ 1517354 h 1560026"/>
                <a:gd name="connsiteX0" fmla="*/ 375400 w 3155176"/>
                <a:gd name="connsiteY0" fmla="*/ 1517354 h 1560812"/>
                <a:gd name="connsiteX1" fmla="*/ 796024 w 3155176"/>
                <a:gd name="connsiteY1" fmla="*/ 1200362 h 1560812"/>
                <a:gd name="connsiteX2" fmla="*/ 1259320 w 3155176"/>
                <a:gd name="connsiteY2" fmla="*/ 1560026 h 1560812"/>
                <a:gd name="connsiteX3" fmla="*/ 1966456 w 3155176"/>
                <a:gd name="connsiteY3" fmla="*/ 1560026 h 1560812"/>
                <a:gd name="connsiteX4" fmla="*/ 2380984 w 3155176"/>
                <a:gd name="connsiteY4" fmla="*/ 1175978 h 1560812"/>
                <a:gd name="connsiteX5" fmla="*/ 2819896 w 3155176"/>
                <a:gd name="connsiteY5" fmla="*/ 1529546 h 1560812"/>
                <a:gd name="connsiteX6" fmla="*/ 3155176 w 3155176"/>
                <a:gd name="connsiteY6" fmla="*/ 1541738 h 1560812"/>
                <a:gd name="connsiteX7" fmla="*/ 3094216 w 3155176"/>
                <a:gd name="connsiteY7" fmla="*/ 779738 h 1560812"/>
                <a:gd name="connsiteX8" fmla="*/ 2454136 w 3155176"/>
                <a:gd name="connsiteY8" fmla="*/ 688298 h 1560812"/>
                <a:gd name="connsiteX9" fmla="*/ 1905496 w 3155176"/>
                <a:gd name="connsiteY9" fmla="*/ 115274 h 1560812"/>
                <a:gd name="connsiteX10" fmla="*/ 741160 w 3155176"/>
                <a:gd name="connsiteY10" fmla="*/ 133562 h 1560812"/>
                <a:gd name="connsiteX11" fmla="*/ 9640 w 3155176"/>
                <a:gd name="connsiteY11" fmla="*/ 1505162 h 1560812"/>
                <a:gd name="connsiteX12" fmla="*/ 375400 w 3155176"/>
                <a:gd name="connsiteY12" fmla="*/ 1517354 h 1560812"/>
                <a:gd name="connsiteX0" fmla="*/ 243614 w 3023390"/>
                <a:gd name="connsiteY0" fmla="*/ 1505485 h 1548157"/>
                <a:gd name="connsiteX1" fmla="*/ 664238 w 3023390"/>
                <a:gd name="connsiteY1" fmla="*/ 1188493 h 1548157"/>
                <a:gd name="connsiteX2" fmla="*/ 1127534 w 3023390"/>
                <a:gd name="connsiteY2" fmla="*/ 1548157 h 1548157"/>
                <a:gd name="connsiteX3" fmla="*/ 1834670 w 3023390"/>
                <a:gd name="connsiteY3" fmla="*/ 1548157 h 1548157"/>
                <a:gd name="connsiteX4" fmla="*/ 2249198 w 3023390"/>
                <a:gd name="connsiteY4" fmla="*/ 1164109 h 1548157"/>
                <a:gd name="connsiteX5" fmla="*/ 2688110 w 3023390"/>
                <a:gd name="connsiteY5" fmla="*/ 1517677 h 1548157"/>
                <a:gd name="connsiteX6" fmla="*/ 3023390 w 3023390"/>
                <a:gd name="connsiteY6" fmla="*/ 1529869 h 1548157"/>
                <a:gd name="connsiteX7" fmla="*/ 2962430 w 3023390"/>
                <a:gd name="connsiteY7" fmla="*/ 767869 h 1548157"/>
                <a:gd name="connsiteX8" fmla="*/ 2322350 w 3023390"/>
                <a:gd name="connsiteY8" fmla="*/ 676429 h 1548157"/>
                <a:gd name="connsiteX9" fmla="*/ 1773710 w 3023390"/>
                <a:gd name="connsiteY9" fmla="*/ 103405 h 1548157"/>
                <a:gd name="connsiteX10" fmla="*/ 609374 w 3023390"/>
                <a:gd name="connsiteY10" fmla="*/ 121693 h 1548157"/>
                <a:gd name="connsiteX11" fmla="*/ 11966 w 3023390"/>
                <a:gd name="connsiteY11" fmla="*/ 1322605 h 1548157"/>
                <a:gd name="connsiteX12" fmla="*/ 243614 w 3023390"/>
                <a:gd name="connsiteY12" fmla="*/ 1505485 h 1548157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260474 w 3040250"/>
                <a:gd name="connsiteY0" fmla="*/ 1483378 h 1526050"/>
                <a:gd name="connsiteX1" fmla="*/ 681098 w 3040250"/>
                <a:gd name="connsiteY1" fmla="*/ 1166386 h 1526050"/>
                <a:gd name="connsiteX2" fmla="*/ 1144394 w 3040250"/>
                <a:gd name="connsiteY2" fmla="*/ 1526050 h 1526050"/>
                <a:gd name="connsiteX3" fmla="*/ 1851530 w 3040250"/>
                <a:gd name="connsiteY3" fmla="*/ 1526050 h 1526050"/>
                <a:gd name="connsiteX4" fmla="*/ 2266058 w 3040250"/>
                <a:gd name="connsiteY4" fmla="*/ 1142002 h 1526050"/>
                <a:gd name="connsiteX5" fmla="*/ 2704970 w 3040250"/>
                <a:gd name="connsiteY5" fmla="*/ 1495570 h 1526050"/>
                <a:gd name="connsiteX6" fmla="*/ 3040250 w 3040250"/>
                <a:gd name="connsiteY6" fmla="*/ 1507762 h 1526050"/>
                <a:gd name="connsiteX7" fmla="*/ 2979290 w 3040250"/>
                <a:gd name="connsiteY7" fmla="*/ 745762 h 1526050"/>
                <a:gd name="connsiteX8" fmla="*/ 2339210 w 3040250"/>
                <a:gd name="connsiteY8" fmla="*/ 654322 h 1526050"/>
                <a:gd name="connsiteX9" fmla="*/ 1790570 w 3040250"/>
                <a:gd name="connsiteY9" fmla="*/ 81298 h 1526050"/>
                <a:gd name="connsiteX10" fmla="*/ 626234 w 3040250"/>
                <a:gd name="connsiteY10" fmla="*/ 99586 h 1526050"/>
                <a:gd name="connsiteX11" fmla="*/ 10538 w 3040250"/>
                <a:gd name="connsiteY11" fmla="*/ 971314 h 1526050"/>
                <a:gd name="connsiteX12" fmla="*/ 260474 w 3040250"/>
                <a:gd name="connsiteY12" fmla="*/ 1483378 h 1526050"/>
                <a:gd name="connsiteX0" fmla="*/ 202573 w 2982349"/>
                <a:gd name="connsiteY0" fmla="*/ 1472602 h 1515274"/>
                <a:gd name="connsiteX1" fmla="*/ 623197 w 2982349"/>
                <a:gd name="connsiteY1" fmla="*/ 1155610 h 1515274"/>
                <a:gd name="connsiteX2" fmla="*/ 1086493 w 2982349"/>
                <a:gd name="connsiteY2" fmla="*/ 1515274 h 1515274"/>
                <a:gd name="connsiteX3" fmla="*/ 1793629 w 2982349"/>
                <a:gd name="connsiteY3" fmla="*/ 1515274 h 1515274"/>
                <a:gd name="connsiteX4" fmla="*/ 2208157 w 2982349"/>
                <a:gd name="connsiteY4" fmla="*/ 1131226 h 1515274"/>
                <a:gd name="connsiteX5" fmla="*/ 2647069 w 2982349"/>
                <a:gd name="connsiteY5" fmla="*/ 1484794 h 1515274"/>
                <a:gd name="connsiteX6" fmla="*/ 2982349 w 2982349"/>
                <a:gd name="connsiteY6" fmla="*/ 1496986 h 1515274"/>
                <a:gd name="connsiteX7" fmla="*/ 2921389 w 2982349"/>
                <a:gd name="connsiteY7" fmla="*/ 734986 h 1515274"/>
                <a:gd name="connsiteX8" fmla="*/ 2281309 w 2982349"/>
                <a:gd name="connsiteY8" fmla="*/ 643546 h 1515274"/>
                <a:gd name="connsiteX9" fmla="*/ 1732669 w 2982349"/>
                <a:gd name="connsiteY9" fmla="*/ 70522 h 1515274"/>
                <a:gd name="connsiteX10" fmla="*/ 568333 w 2982349"/>
                <a:gd name="connsiteY10" fmla="*/ 88810 h 1515274"/>
                <a:gd name="connsiteX11" fmla="*/ 13597 w 2982349"/>
                <a:gd name="connsiteY11" fmla="*/ 789850 h 1515274"/>
                <a:gd name="connsiteX12" fmla="*/ 202573 w 2982349"/>
                <a:gd name="connsiteY12" fmla="*/ 1472602 h 1515274"/>
                <a:gd name="connsiteX0" fmla="*/ 202573 w 3014364"/>
                <a:gd name="connsiteY0" fmla="*/ 1472602 h 1515274"/>
                <a:gd name="connsiteX1" fmla="*/ 623197 w 3014364"/>
                <a:gd name="connsiteY1" fmla="*/ 1155610 h 1515274"/>
                <a:gd name="connsiteX2" fmla="*/ 1086493 w 3014364"/>
                <a:gd name="connsiteY2" fmla="*/ 1515274 h 1515274"/>
                <a:gd name="connsiteX3" fmla="*/ 1793629 w 3014364"/>
                <a:gd name="connsiteY3" fmla="*/ 1515274 h 1515274"/>
                <a:gd name="connsiteX4" fmla="*/ 2208157 w 3014364"/>
                <a:gd name="connsiteY4" fmla="*/ 1131226 h 1515274"/>
                <a:gd name="connsiteX5" fmla="*/ 2647069 w 3014364"/>
                <a:gd name="connsiteY5" fmla="*/ 1484794 h 1515274"/>
                <a:gd name="connsiteX6" fmla="*/ 2982349 w 3014364"/>
                <a:gd name="connsiteY6" fmla="*/ 1496986 h 1515274"/>
                <a:gd name="connsiteX7" fmla="*/ 2921389 w 3014364"/>
                <a:gd name="connsiteY7" fmla="*/ 734986 h 1515274"/>
                <a:gd name="connsiteX8" fmla="*/ 2281309 w 3014364"/>
                <a:gd name="connsiteY8" fmla="*/ 643546 h 1515274"/>
                <a:gd name="connsiteX9" fmla="*/ 1732669 w 3014364"/>
                <a:gd name="connsiteY9" fmla="*/ 70522 h 1515274"/>
                <a:gd name="connsiteX10" fmla="*/ 568333 w 3014364"/>
                <a:gd name="connsiteY10" fmla="*/ 88810 h 1515274"/>
                <a:gd name="connsiteX11" fmla="*/ 13597 w 3014364"/>
                <a:gd name="connsiteY11" fmla="*/ 789850 h 1515274"/>
                <a:gd name="connsiteX12" fmla="*/ 202573 w 3014364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170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7802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512872 h 1555544"/>
                <a:gd name="connsiteX1" fmla="*/ 623197 w 3042987"/>
                <a:gd name="connsiteY1" fmla="*/ 1195880 h 1555544"/>
                <a:gd name="connsiteX2" fmla="*/ 1086493 w 3042987"/>
                <a:gd name="connsiteY2" fmla="*/ 1555544 h 1555544"/>
                <a:gd name="connsiteX3" fmla="*/ 1793629 w 3042987"/>
                <a:gd name="connsiteY3" fmla="*/ 1555544 h 1555544"/>
                <a:gd name="connsiteX4" fmla="*/ 2208157 w 3042987"/>
                <a:gd name="connsiteY4" fmla="*/ 1208072 h 1555544"/>
                <a:gd name="connsiteX5" fmla="*/ 2647069 w 3042987"/>
                <a:gd name="connsiteY5" fmla="*/ 1525064 h 1555544"/>
                <a:gd name="connsiteX6" fmla="*/ 2982349 w 3042987"/>
                <a:gd name="connsiteY6" fmla="*/ 1537256 h 1555544"/>
                <a:gd name="connsiteX7" fmla="*/ 2921389 w 3042987"/>
                <a:gd name="connsiteY7" fmla="*/ 775256 h 1555544"/>
                <a:gd name="connsiteX8" fmla="*/ 2281309 w 3042987"/>
                <a:gd name="connsiteY8" fmla="*/ 683816 h 1555544"/>
                <a:gd name="connsiteX9" fmla="*/ 1732669 w 3042987"/>
                <a:gd name="connsiteY9" fmla="*/ 110792 h 1555544"/>
                <a:gd name="connsiteX10" fmla="*/ 568333 w 3042987"/>
                <a:gd name="connsiteY10" fmla="*/ 129080 h 1555544"/>
                <a:gd name="connsiteX11" fmla="*/ 13597 w 3042987"/>
                <a:gd name="connsiteY11" fmla="*/ 830120 h 1555544"/>
                <a:gd name="connsiteX12" fmla="*/ 202573 w 3042987"/>
                <a:gd name="connsiteY12" fmla="*/ 1512872 h 1555544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481102 h 1523774"/>
                <a:gd name="connsiteX1" fmla="*/ 623197 w 3042987"/>
                <a:gd name="connsiteY1" fmla="*/ 1164110 h 1523774"/>
                <a:gd name="connsiteX2" fmla="*/ 1086493 w 3042987"/>
                <a:gd name="connsiteY2" fmla="*/ 1523774 h 1523774"/>
                <a:gd name="connsiteX3" fmla="*/ 1793629 w 3042987"/>
                <a:gd name="connsiteY3" fmla="*/ 1523774 h 1523774"/>
                <a:gd name="connsiteX4" fmla="*/ 2208157 w 3042987"/>
                <a:gd name="connsiteY4" fmla="*/ 1176302 h 1523774"/>
                <a:gd name="connsiteX5" fmla="*/ 2647069 w 3042987"/>
                <a:gd name="connsiteY5" fmla="*/ 1493294 h 1523774"/>
                <a:gd name="connsiteX6" fmla="*/ 2982349 w 3042987"/>
                <a:gd name="connsiteY6" fmla="*/ 1505486 h 1523774"/>
                <a:gd name="connsiteX7" fmla="*/ 2921389 w 3042987"/>
                <a:gd name="connsiteY7" fmla="*/ 743486 h 1523774"/>
                <a:gd name="connsiteX8" fmla="*/ 2281309 w 3042987"/>
                <a:gd name="connsiteY8" fmla="*/ 652046 h 1523774"/>
                <a:gd name="connsiteX9" fmla="*/ 1732669 w 3042987"/>
                <a:gd name="connsiteY9" fmla="*/ 109502 h 1523774"/>
                <a:gd name="connsiteX10" fmla="*/ 568333 w 3042987"/>
                <a:gd name="connsiteY10" fmla="*/ 97310 h 1523774"/>
                <a:gd name="connsiteX11" fmla="*/ 13597 w 3042987"/>
                <a:gd name="connsiteY11" fmla="*/ 798350 h 1523774"/>
                <a:gd name="connsiteX12" fmla="*/ 202573 w 3042987"/>
                <a:gd name="connsiteY12" fmla="*/ 1481102 h 1523774"/>
                <a:gd name="connsiteX0" fmla="*/ 202573 w 3042987"/>
                <a:gd name="connsiteY0" fmla="*/ 1475235 h 1517907"/>
                <a:gd name="connsiteX1" fmla="*/ 623197 w 3042987"/>
                <a:gd name="connsiteY1" fmla="*/ 1158243 h 1517907"/>
                <a:gd name="connsiteX2" fmla="*/ 1086493 w 3042987"/>
                <a:gd name="connsiteY2" fmla="*/ 1517907 h 1517907"/>
                <a:gd name="connsiteX3" fmla="*/ 1793629 w 3042987"/>
                <a:gd name="connsiteY3" fmla="*/ 1517907 h 1517907"/>
                <a:gd name="connsiteX4" fmla="*/ 2208157 w 3042987"/>
                <a:gd name="connsiteY4" fmla="*/ 1170435 h 1517907"/>
                <a:gd name="connsiteX5" fmla="*/ 2647069 w 3042987"/>
                <a:gd name="connsiteY5" fmla="*/ 1487427 h 1517907"/>
                <a:gd name="connsiteX6" fmla="*/ 2982349 w 3042987"/>
                <a:gd name="connsiteY6" fmla="*/ 1499619 h 1517907"/>
                <a:gd name="connsiteX7" fmla="*/ 2921389 w 3042987"/>
                <a:gd name="connsiteY7" fmla="*/ 737619 h 1517907"/>
                <a:gd name="connsiteX8" fmla="*/ 2281309 w 3042987"/>
                <a:gd name="connsiteY8" fmla="*/ 646179 h 1517907"/>
                <a:gd name="connsiteX9" fmla="*/ 1732669 w 3042987"/>
                <a:gd name="connsiteY9" fmla="*/ 113795 h 1517907"/>
                <a:gd name="connsiteX10" fmla="*/ 568333 w 3042987"/>
                <a:gd name="connsiteY10" fmla="*/ 91443 h 1517907"/>
                <a:gd name="connsiteX11" fmla="*/ 13597 w 3042987"/>
                <a:gd name="connsiteY11" fmla="*/ 792483 h 1517907"/>
                <a:gd name="connsiteX12" fmla="*/ 202573 w 3042987"/>
                <a:gd name="connsiteY12" fmla="*/ 1475235 h 1517907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2921389"/>
                <a:gd name="connsiteY0" fmla="*/ 1459081 h 1501753"/>
                <a:gd name="connsiteX1" fmla="*/ 623197 w 2921389"/>
                <a:gd name="connsiteY1" fmla="*/ 1142089 h 1501753"/>
                <a:gd name="connsiteX2" fmla="*/ 1086493 w 2921389"/>
                <a:gd name="connsiteY2" fmla="*/ 1501753 h 1501753"/>
                <a:gd name="connsiteX3" fmla="*/ 1793629 w 2921389"/>
                <a:gd name="connsiteY3" fmla="*/ 1501753 h 1501753"/>
                <a:gd name="connsiteX4" fmla="*/ 2208157 w 2921389"/>
                <a:gd name="connsiteY4" fmla="*/ 1154281 h 1501753"/>
                <a:gd name="connsiteX5" fmla="*/ 2647069 w 2921389"/>
                <a:gd name="connsiteY5" fmla="*/ 1471273 h 1501753"/>
                <a:gd name="connsiteX6" fmla="*/ 2921389 w 2921389"/>
                <a:gd name="connsiteY6" fmla="*/ 721465 h 1501753"/>
                <a:gd name="connsiteX7" fmla="*/ 2281309 w 2921389"/>
                <a:gd name="connsiteY7" fmla="*/ 630025 h 1501753"/>
                <a:gd name="connsiteX8" fmla="*/ 1732669 w 2921389"/>
                <a:gd name="connsiteY8" fmla="*/ 128121 h 1501753"/>
                <a:gd name="connsiteX9" fmla="*/ 568333 w 2921389"/>
                <a:gd name="connsiteY9" fmla="*/ 75289 h 1501753"/>
                <a:gd name="connsiteX10" fmla="*/ 13597 w 2921389"/>
                <a:gd name="connsiteY10" fmla="*/ 776329 h 1501753"/>
                <a:gd name="connsiteX11" fmla="*/ 202573 w 2921389"/>
                <a:gd name="connsiteY11" fmla="*/ 1459081 h 1501753"/>
                <a:gd name="connsiteX0" fmla="*/ 202573 w 3033149"/>
                <a:gd name="connsiteY0" fmla="*/ 1459081 h 1501753"/>
                <a:gd name="connsiteX1" fmla="*/ 623197 w 3033149"/>
                <a:gd name="connsiteY1" fmla="*/ 1142089 h 1501753"/>
                <a:gd name="connsiteX2" fmla="*/ 1086493 w 3033149"/>
                <a:gd name="connsiteY2" fmla="*/ 1501753 h 1501753"/>
                <a:gd name="connsiteX3" fmla="*/ 1793629 w 3033149"/>
                <a:gd name="connsiteY3" fmla="*/ 1501753 h 1501753"/>
                <a:gd name="connsiteX4" fmla="*/ 2208157 w 3033149"/>
                <a:gd name="connsiteY4" fmla="*/ 1154281 h 1501753"/>
                <a:gd name="connsiteX5" fmla="*/ 2647069 w 3033149"/>
                <a:gd name="connsiteY5" fmla="*/ 1471273 h 1501753"/>
                <a:gd name="connsiteX6" fmla="*/ 3033149 w 3033149"/>
                <a:gd name="connsiteY6" fmla="*/ 965305 h 1501753"/>
                <a:gd name="connsiteX7" fmla="*/ 2281309 w 3033149"/>
                <a:gd name="connsiteY7" fmla="*/ 630025 h 1501753"/>
                <a:gd name="connsiteX8" fmla="*/ 1732669 w 3033149"/>
                <a:gd name="connsiteY8" fmla="*/ 128121 h 1501753"/>
                <a:gd name="connsiteX9" fmla="*/ 568333 w 3033149"/>
                <a:gd name="connsiteY9" fmla="*/ 75289 h 1501753"/>
                <a:gd name="connsiteX10" fmla="*/ 13597 w 3033149"/>
                <a:gd name="connsiteY10" fmla="*/ 776329 h 1501753"/>
                <a:gd name="connsiteX11" fmla="*/ 202573 w 3033149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2903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4935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33518"/>
                <a:gd name="connsiteY0" fmla="*/ 1433020 h 1475692"/>
                <a:gd name="connsiteX1" fmla="*/ 623197 w 3033518"/>
                <a:gd name="connsiteY1" fmla="*/ 1116028 h 1475692"/>
                <a:gd name="connsiteX2" fmla="*/ 1086493 w 3033518"/>
                <a:gd name="connsiteY2" fmla="*/ 1475692 h 1475692"/>
                <a:gd name="connsiteX3" fmla="*/ 1793629 w 3033518"/>
                <a:gd name="connsiteY3" fmla="*/ 1475692 h 1475692"/>
                <a:gd name="connsiteX4" fmla="*/ 2208157 w 3033518"/>
                <a:gd name="connsiteY4" fmla="*/ 1128220 h 1475692"/>
                <a:gd name="connsiteX5" fmla="*/ 2636909 w 3033518"/>
                <a:gd name="connsiteY5" fmla="*/ 1323292 h 1475692"/>
                <a:gd name="connsiteX6" fmla="*/ 3033149 w 3033518"/>
                <a:gd name="connsiteY6" fmla="*/ 939244 h 1475692"/>
                <a:gd name="connsiteX7" fmla="*/ 2565789 w 3033518"/>
                <a:gd name="connsiteY7" fmla="*/ 451564 h 1475692"/>
                <a:gd name="connsiteX8" fmla="*/ 1732669 w 3033518"/>
                <a:gd name="connsiteY8" fmla="*/ 102060 h 1475692"/>
                <a:gd name="connsiteX9" fmla="*/ 568333 w 3033518"/>
                <a:gd name="connsiteY9" fmla="*/ 49228 h 1475692"/>
                <a:gd name="connsiteX10" fmla="*/ 13597 w 3033518"/>
                <a:gd name="connsiteY10" fmla="*/ 750268 h 1475692"/>
                <a:gd name="connsiteX11" fmla="*/ 202573 w 3033518"/>
                <a:gd name="connsiteY11" fmla="*/ 1433020 h 1475692"/>
                <a:gd name="connsiteX0" fmla="*/ 202573 w 3033518"/>
                <a:gd name="connsiteY0" fmla="*/ 1433389 h 1476061"/>
                <a:gd name="connsiteX1" fmla="*/ 623197 w 3033518"/>
                <a:gd name="connsiteY1" fmla="*/ 1116397 h 1476061"/>
                <a:gd name="connsiteX2" fmla="*/ 1086493 w 3033518"/>
                <a:gd name="connsiteY2" fmla="*/ 1476061 h 1476061"/>
                <a:gd name="connsiteX3" fmla="*/ 1793629 w 3033518"/>
                <a:gd name="connsiteY3" fmla="*/ 1476061 h 1476061"/>
                <a:gd name="connsiteX4" fmla="*/ 2208157 w 3033518"/>
                <a:gd name="connsiteY4" fmla="*/ 1128589 h 1476061"/>
                <a:gd name="connsiteX5" fmla="*/ 2636909 w 3033518"/>
                <a:gd name="connsiteY5" fmla="*/ 1323661 h 1476061"/>
                <a:gd name="connsiteX6" fmla="*/ 3033149 w 3033518"/>
                <a:gd name="connsiteY6" fmla="*/ 939613 h 1476061"/>
                <a:gd name="connsiteX7" fmla="*/ 2565789 w 3033518"/>
                <a:gd name="connsiteY7" fmla="*/ 462093 h 1476061"/>
                <a:gd name="connsiteX8" fmla="*/ 1732669 w 3033518"/>
                <a:gd name="connsiteY8" fmla="*/ 102429 h 1476061"/>
                <a:gd name="connsiteX9" fmla="*/ 568333 w 3033518"/>
                <a:gd name="connsiteY9" fmla="*/ 49597 h 1476061"/>
                <a:gd name="connsiteX10" fmla="*/ 13597 w 3033518"/>
                <a:gd name="connsiteY10" fmla="*/ 750637 h 1476061"/>
                <a:gd name="connsiteX11" fmla="*/ 202573 w 3033518"/>
                <a:gd name="connsiteY11" fmla="*/ 1433389 h 1476061"/>
                <a:gd name="connsiteX0" fmla="*/ 202573 w 3036259"/>
                <a:gd name="connsiteY0" fmla="*/ 1433389 h 1476061"/>
                <a:gd name="connsiteX1" fmla="*/ 623197 w 3036259"/>
                <a:gd name="connsiteY1" fmla="*/ 1116397 h 1476061"/>
                <a:gd name="connsiteX2" fmla="*/ 1086493 w 3036259"/>
                <a:gd name="connsiteY2" fmla="*/ 1476061 h 1476061"/>
                <a:gd name="connsiteX3" fmla="*/ 1793629 w 3036259"/>
                <a:gd name="connsiteY3" fmla="*/ 1476061 h 1476061"/>
                <a:gd name="connsiteX4" fmla="*/ 2208157 w 3036259"/>
                <a:gd name="connsiteY4" fmla="*/ 1128589 h 1476061"/>
                <a:gd name="connsiteX5" fmla="*/ 2636909 w 3036259"/>
                <a:gd name="connsiteY5" fmla="*/ 1323661 h 1476061"/>
                <a:gd name="connsiteX6" fmla="*/ 3033149 w 3036259"/>
                <a:gd name="connsiteY6" fmla="*/ 939613 h 1476061"/>
                <a:gd name="connsiteX7" fmla="*/ 2565789 w 3036259"/>
                <a:gd name="connsiteY7" fmla="*/ 462093 h 1476061"/>
                <a:gd name="connsiteX8" fmla="*/ 1732669 w 3036259"/>
                <a:gd name="connsiteY8" fmla="*/ 102429 h 1476061"/>
                <a:gd name="connsiteX9" fmla="*/ 568333 w 3036259"/>
                <a:gd name="connsiteY9" fmla="*/ 49597 h 1476061"/>
                <a:gd name="connsiteX10" fmla="*/ 13597 w 3036259"/>
                <a:gd name="connsiteY10" fmla="*/ 750637 h 1476061"/>
                <a:gd name="connsiteX11" fmla="*/ 202573 w 3036259"/>
                <a:gd name="connsiteY11" fmla="*/ 1433389 h 1476061"/>
                <a:gd name="connsiteX0" fmla="*/ 202573 w 3045911"/>
                <a:gd name="connsiteY0" fmla="*/ 1443906 h 1486578"/>
                <a:gd name="connsiteX1" fmla="*/ 623197 w 3045911"/>
                <a:gd name="connsiteY1" fmla="*/ 1126914 h 1486578"/>
                <a:gd name="connsiteX2" fmla="*/ 1086493 w 3045911"/>
                <a:gd name="connsiteY2" fmla="*/ 1486578 h 1486578"/>
                <a:gd name="connsiteX3" fmla="*/ 1793629 w 3045911"/>
                <a:gd name="connsiteY3" fmla="*/ 1486578 h 1486578"/>
                <a:gd name="connsiteX4" fmla="*/ 2208157 w 3045911"/>
                <a:gd name="connsiteY4" fmla="*/ 1139106 h 1486578"/>
                <a:gd name="connsiteX5" fmla="*/ 2636909 w 3045911"/>
                <a:gd name="connsiteY5" fmla="*/ 1334178 h 1486578"/>
                <a:gd name="connsiteX6" fmla="*/ 3033149 w 3045911"/>
                <a:gd name="connsiteY6" fmla="*/ 950130 h 1486578"/>
                <a:gd name="connsiteX7" fmla="*/ 2403229 w 3045911"/>
                <a:gd name="connsiteY7" fmla="*/ 726610 h 1486578"/>
                <a:gd name="connsiteX8" fmla="*/ 1732669 w 3045911"/>
                <a:gd name="connsiteY8" fmla="*/ 112946 h 1486578"/>
                <a:gd name="connsiteX9" fmla="*/ 568333 w 3045911"/>
                <a:gd name="connsiteY9" fmla="*/ 60114 h 1486578"/>
                <a:gd name="connsiteX10" fmla="*/ 13597 w 3045911"/>
                <a:gd name="connsiteY10" fmla="*/ 761154 h 1486578"/>
                <a:gd name="connsiteX11" fmla="*/ 202573 w 3045911"/>
                <a:gd name="connsiteY11" fmla="*/ 1443906 h 1486578"/>
                <a:gd name="connsiteX0" fmla="*/ 202573 w 3051183"/>
                <a:gd name="connsiteY0" fmla="*/ 1436092 h 1478764"/>
                <a:gd name="connsiteX1" fmla="*/ 623197 w 3051183"/>
                <a:gd name="connsiteY1" fmla="*/ 1119100 h 1478764"/>
                <a:gd name="connsiteX2" fmla="*/ 1086493 w 3051183"/>
                <a:gd name="connsiteY2" fmla="*/ 1478764 h 1478764"/>
                <a:gd name="connsiteX3" fmla="*/ 1793629 w 3051183"/>
                <a:gd name="connsiteY3" fmla="*/ 1478764 h 1478764"/>
                <a:gd name="connsiteX4" fmla="*/ 2208157 w 3051183"/>
                <a:gd name="connsiteY4" fmla="*/ 1131292 h 1478764"/>
                <a:gd name="connsiteX5" fmla="*/ 2636909 w 3051183"/>
                <a:gd name="connsiteY5" fmla="*/ 1326364 h 1478764"/>
                <a:gd name="connsiteX6" fmla="*/ 3033149 w 3051183"/>
                <a:gd name="connsiteY6" fmla="*/ 942316 h 1478764"/>
                <a:gd name="connsiteX7" fmla="*/ 2321949 w 3051183"/>
                <a:gd name="connsiteY7" fmla="*/ 535916 h 1478764"/>
                <a:gd name="connsiteX8" fmla="*/ 1732669 w 3051183"/>
                <a:gd name="connsiteY8" fmla="*/ 105132 h 1478764"/>
                <a:gd name="connsiteX9" fmla="*/ 568333 w 3051183"/>
                <a:gd name="connsiteY9" fmla="*/ 52300 h 1478764"/>
                <a:gd name="connsiteX10" fmla="*/ 13597 w 3051183"/>
                <a:gd name="connsiteY10" fmla="*/ 753340 h 1478764"/>
                <a:gd name="connsiteX11" fmla="*/ 202573 w 3051183"/>
                <a:gd name="connsiteY11" fmla="*/ 1436092 h 1478764"/>
                <a:gd name="connsiteX0" fmla="*/ 202573 w 3007955"/>
                <a:gd name="connsiteY0" fmla="*/ 1436092 h 1478764"/>
                <a:gd name="connsiteX1" fmla="*/ 623197 w 3007955"/>
                <a:gd name="connsiteY1" fmla="*/ 1119100 h 1478764"/>
                <a:gd name="connsiteX2" fmla="*/ 1086493 w 3007955"/>
                <a:gd name="connsiteY2" fmla="*/ 1478764 h 1478764"/>
                <a:gd name="connsiteX3" fmla="*/ 1793629 w 3007955"/>
                <a:gd name="connsiteY3" fmla="*/ 1478764 h 1478764"/>
                <a:gd name="connsiteX4" fmla="*/ 2208157 w 3007955"/>
                <a:gd name="connsiteY4" fmla="*/ 1131292 h 1478764"/>
                <a:gd name="connsiteX5" fmla="*/ 2636909 w 3007955"/>
                <a:gd name="connsiteY5" fmla="*/ 1326364 h 1478764"/>
                <a:gd name="connsiteX6" fmla="*/ 2982349 w 3007955"/>
                <a:gd name="connsiteY6" fmla="*/ 718796 h 1478764"/>
                <a:gd name="connsiteX7" fmla="*/ 2321949 w 3007955"/>
                <a:gd name="connsiteY7" fmla="*/ 535916 h 1478764"/>
                <a:gd name="connsiteX8" fmla="*/ 1732669 w 3007955"/>
                <a:gd name="connsiteY8" fmla="*/ 105132 h 1478764"/>
                <a:gd name="connsiteX9" fmla="*/ 568333 w 3007955"/>
                <a:gd name="connsiteY9" fmla="*/ 52300 h 1478764"/>
                <a:gd name="connsiteX10" fmla="*/ 13597 w 3007955"/>
                <a:gd name="connsiteY10" fmla="*/ 753340 h 1478764"/>
                <a:gd name="connsiteX11" fmla="*/ 202573 w 3007955"/>
                <a:gd name="connsiteY11" fmla="*/ 1436092 h 1478764"/>
                <a:gd name="connsiteX0" fmla="*/ 202573 w 3007955"/>
                <a:gd name="connsiteY0" fmla="*/ 1507680 h 1550352"/>
                <a:gd name="connsiteX1" fmla="*/ 623197 w 3007955"/>
                <a:gd name="connsiteY1" fmla="*/ 1190688 h 1550352"/>
                <a:gd name="connsiteX2" fmla="*/ 1086493 w 3007955"/>
                <a:gd name="connsiteY2" fmla="*/ 1550352 h 1550352"/>
                <a:gd name="connsiteX3" fmla="*/ 1793629 w 3007955"/>
                <a:gd name="connsiteY3" fmla="*/ 1550352 h 1550352"/>
                <a:gd name="connsiteX4" fmla="*/ 2208157 w 3007955"/>
                <a:gd name="connsiteY4" fmla="*/ 1202880 h 1550352"/>
                <a:gd name="connsiteX5" fmla="*/ 2636909 w 3007955"/>
                <a:gd name="connsiteY5" fmla="*/ 1397952 h 1550352"/>
                <a:gd name="connsiteX6" fmla="*/ 2982349 w 3007955"/>
                <a:gd name="connsiteY6" fmla="*/ 790384 h 1550352"/>
                <a:gd name="connsiteX7" fmla="*/ 2321949 w 3007955"/>
                <a:gd name="connsiteY7" fmla="*/ 607504 h 1550352"/>
                <a:gd name="connsiteX8" fmla="*/ 1813949 w 3007955"/>
                <a:gd name="connsiteY8" fmla="*/ 44640 h 1550352"/>
                <a:gd name="connsiteX9" fmla="*/ 568333 w 3007955"/>
                <a:gd name="connsiteY9" fmla="*/ 123888 h 1550352"/>
                <a:gd name="connsiteX10" fmla="*/ 13597 w 3007955"/>
                <a:gd name="connsiteY10" fmla="*/ 824928 h 1550352"/>
                <a:gd name="connsiteX11" fmla="*/ 202573 w 3007955"/>
                <a:gd name="connsiteY11" fmla="*/ 1507680 h 1550352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4125" h="1623574">
                  <a:moveTo>
                    <a:pt x="206022" y="1536703"/>
                  </a:moveTo>
                  <a:cubicBezTo>
                    <a:pt x="337086" y="1479807"/>
                    <a:pt x="213134" y="1212599"/>
                    <a:pt x="626646" y="1219711"/>
                  </a:cubicBezTo>
                  <a:cubicBezTo>
                    <a:pt x="1040158" y="1226823"/>
                    <a:pt x="894870" y="1513335"/>
                    <a:pt x="1089942" y="1579375"/>
                  </a:cubicBezTo>
                  <a:cubicBezTo>
                    <a:pt x="1285014" y="1639319"/>
                    <a:pt x="1610134" y="1637287"/>
                    <a:pt x="1797078" y="1579375"/>
                  </a:cubicBezTo>
                  <a:cubicBezTo>
                    <a:pt x="1984022" y="1515367"/>
                    <a:pt x="1896646" y="1281010"/>
                    <a:pt x="2211606" y="1231903"/>
                  </a:cubicBezTo>
                  <a:cubicBezTo>
                    <a:pt x="2526566" y="1182796"/>
                    <a:pt x="2521486" y="1406655"/>
                    <a:pt x="2650518" y="1467615"/>
                  </a:cubicBezTo>
                  <a:cubicBezTo>
                    <a:pt x="3056918" y="1539412"/>
                    <a:pt x="3039985" y="957922"/>
                    <a:pt x="2985798" y="819407"/>
                  </a:cubicBezTo>
                  <a:cubicBezTo>
                    <a:pt x="2931611" y="680892"/>
                    <a:pt x="2520131" y="760818"/>
                    <a:pt x="2325398" y="636527"/>
                  </a:cubicBezTo>
                  <a:cubicBezTo>
                    <a:pt x="2130665" y="512236"/>
                    <a:pt x="2099507" y="164426"/>
                    <a:pt x="1817398" y="73663"/>
                  </a:cubicBezTo>
                  <a:cubicBezTo>
                    <a:pt x="1535289" y="-17100"/>
                    <a:pt x="932801" y="-38097"/>
                    <a:pt x="632742" y="91951"/>
                  </a:cubicBezTo>
                  <a:cubicBezTo>
                    <a:pt x="332683" y="221999"/>
                    <a:pt x="88166" y="613159"/>
                    <a:pt x="17046" y="853951"/>
                  </a:cubicBezTo>
                  <a:cubicBezTo>
                    <a:pt x="-54074" y="1094743"/>
                    <a:pt x="114582" y="1520447"/>
                    <a:pt x="206022" y="153670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6073139" y="1850387"/>
              <a:ext cx="665452" cy="526520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452" h="526520">
                  <a:moveTo>
                    <a:pt x="3" y="420374"/>
                  </a:moveTo>
                  <a:cubicBezTo>
                    <a:pt x="1273" y="337824"/>
                    <a:pt x="273053" y="-24126"/>
                    <a:pt x="594363" y="1274"/>
                  </a:cubicBezTo>
                  <a:cubicBezTo>
                    <a:pt x="694693" y="95254"/>
                    <a:pt x="685803" y="426724"/>
                    <a:pt x="586743" y="496574"/>
                  </a:cubicBezTo>
                  <a:cubicBezTo>
                    <a:pt x="487683" y="566424"/>
                    <a:pt x="-1267" y="502924"/>
                    <a:pt x="3" y="4203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 flipH="1">
              <a:off x="6902440" y="1850387"/>
              <a:ext cx="648980" cy="556458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  <a:gd name="connsiteX0" fmla="*/ 3 w 631346"/>
                <a:gd name="connsiteY0" fmla="*/ 420374 h 526520"/>
                <a:gd name="connsiteX1" fmla="*/ 594363 w 631346"/>
                <a:gd name="connsiteY1" fmla="*/ 1274 h 526520"/>
                <a:gd name="connsiteX2" fmla="*/ 586743 w 631346"/>
                <a:gd name="connsiteY2" fmla="*/ 496574 h 526520"/>
                <a:gd name="connsiteX3" fmla="*/ 3 w 631346"/>
                <a:gd name="connsiteY3" fmla="*/ 420374 h 526520"/>
                <a:gd name="connsiteX0" fmla="*/ 3 w 623809"/>
                <a:gd name="connsiteY0" fmla="*/ 420374 h 526520"/>
                <a:gd name="connsiteX1" fmla="*/ 594363 w 623809"/>
                <a:gd name="connsiteY1" fmla="*/ 1274 h 526520"/>
                <a:gd name="connsiteX2" fmla="*/ 586743 w 623809"/>
                <a:gd name="connsiteY2" fmla="*/ 496574 h 526520"/>
                <a:gd name="connsiteX3" fmla="*/ 3 w 623809"/>
                <a:gd name="connsiteY3" fmla="*/ 420374 h 526520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16461"/>
                <a:gd name="connsiteX1" fmla="*/ 594363 w 594363"/>
                <a:gd name="connsiteY1" fmla="*/ 1274 h 516461"/>
                <a:gd name="connsiteX2" fmla="*/ 586743 w 594363"/>
                <a:gd name="connsiteY2" fmla="*/ 496574 h 516461"/>
                <a:gd name="connsiteX3" fmla="*/ 3 w 594363"/>
                <a:gd name="connsiteY3" fmla="*/ 420374 h 516461"/>
                <a:gd name="connsiteX0" fmla="*/ 2 w 708662"/>
                <a:gd name="connsiteY0" fmla="*/ 435565 h 519951"/>
                <a:gd name="connsiteX1" fmla="*/ 708662 w 708662"/>
                <a:gd name="connsiteY1" fmla="*/ 1225 h 519951"/>
                <a:gd name="connsiteX2" fmla="*/ 701042 w 708662"/>
                <a:gd name="connsiteY2" fmla="*/ 496525 h 519951"/>
                <a:gd name="connsiteX3" fmla="*/ 2 w 708662"/>
                <a:gd name="connsiteY3" fmla="*/ 435565 h 519951"/>
                <a:gd name="connsiteX0" fmla="*/ 23465 w 732125"/>
                <a:gd name="connsiteY0" fmla="*/ 459612 h 540835"/>
                <a:gd name="connsiteX1" fmla="*/ 218474 w 732125"/>
                <a:gd name="connsiteY1" fmla="*/ 117144 h 540835"/>
                <a:gd name="connsiteX2" fmla="*/ 732125 w 732125"/>
                <a:gd name="connsiteY2" fmla="*/ 25272 h 540835"/>
                <a:gd name="connsiteX3" fmla="*/ 724505 w 732125"/>
                <a:gd name="connsiteY3" fmla="*/ 520572 h 540835"/>
                <a:gd name="connsiteX4" fmla="*/ 23465 w 732125"/>
                <a:gd name="connsiteY4" fmla="*/ 459612 h 540835"/>
                <a:gd name="connsiteX0" fmla="*/ 17154 w 725814"/>
                <a:gd name="connsiteY0" fmla="*/ 459612 h 540835"/>
                <a:gd name="connsiteX1" fmla="*/ 212163 w 725814"/>
                <a:gd name="connsiteY1" fmla="*/ 117144 h 540835"/>
                <a:gd name="connsiteX2" fmla="*/ 725814 w 725814"/>
                <a:gd name="connsiteY2" fmla="*/ 25272 h 540835"/>
                <a:gd name="connsiteX3" fmla="*/ 718194 w 725814"/>
                <a:gd name="connsiteY3" fmla="*/ 520572 h 540835"/>
                <a:gd name="connsiteX4" fmla="*/ 17154 w 725814"/>
                <a:gd name="connsiteY4" fmla="*/ 459612 h 540835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5303 w 691103"/>
                <a:gd name="connsiteY0" fmla="*/ 490092 h 549527"/>
                <a:gd name="connsiteX1" fmla="*/ 177452 w 691103"/>
                <a:gd name="connsiteY1" fmla="*/ 117144 h 549527"/>
                <a:gd name="connsiteX2" fmla="*/ 691103 w 691103"/>
                <a:gd name="connsiteY2" fmla="*/ 25272 h 549527"/>
                <a:gd name="connsiteX3" fmla="*/ 683483 w 691103"/>
                <a:gd name="connsiteY3" fmla="*/ 520572 h 549527"/>
                <a:gd name="connsiteX4" fmla="*/ 5303 w 691103"/>
                <a:gd name="connsiteY4" fmla="*/ 490092 h 549527"/>
                <a:gd name="connsiteX0" fmla="*/ 4787 w 690587"/>
                <a:gd name="connsiteY0" fmla="*/ 496084 h 555519"/>
                <a:gd name="connsiteX1" fmla="*/ 199796 w 690587"/>
                <a:gd name="connsiteY1" fmla="*/ 92656 h 555519"/>
                <a:gd name="connsiteX2" fmla="*/ 690587 w 690587"/>
                <a:gd name="connsiteY2" fmla="*/ 31264 h 555519"/>
                <a:gd name="connsiteX3" fmla="*/ 682967 w 690587"/>
                <a:gd name="connsiteY3" fmla="*/ 526564 h 555519"/>
                <a:gd name="connsiteX4" fmla="*/ 4787 w 690587"/>
                <a:gd name="connsiteY4" fmla="*/ 496084 h 555519"/>
                <a:gd name="connsiteX0" fmla="*/ 7586 w 693386"/>
                <a:gd name="connsiteY0" fmla="*/ 496084 h 555519"/>
                <a:gd name="connsiteX1" fmla="*/ 202595 w 693386"/>
                <a:gd name="connsiteY1" fmla="*/ 92656 h 555519"/>
                <a:gd name="connsiteX2" fmla="*/ 693386 w 693386"/>
                <a:gd name="connsiteY2" fmla="*/ 31264 h 555519"/>
                <a:gd name="connsiteX3" fmla="*/ 685766 w 693386"/>
                <a:gd name="connsiteY3" fmla="*/ 526564 h 555519"/>
                <a:gd name="connsiteX4" fmla="*/ 7586 w 693386"/>
                <a:gd name="connsiteY4" fmla="*/ 496084 h 555519"/>
                <a:gd name="connsiteX0" fmla="*/ 5673 w 691473"/>
                <a:gd name="connsiteY0" fmla="*/ 493166 h 552601"/>
                <a:gd name="connsiteX1" fmla="*/ 200682 w 691473"/>
                <a:gd name="connsiteY1" fmla="*/ 89738 h 552601"/>
                <a:gd name="connsiteX2" fmla="*/ 691473 w 691473"/>
                <a:gd name="connsiteY2" fmla="*/ 28346 h 552601"/>
                <a:gd name="connsiteX3" fmla="*/ 683853 w 691473"/>
                <a:gd name="connsiteY3" fmla="*/ 523646 h 552601"/>
                <a:gd name="connsiteX4" fmla="*/ 5673 w 691473"/>
                <a:gd name="connsiteY4" fmla="*/ 493166 h 552601"/>
                <a:gd name="connsiteX0" fmla="*/ 4922 w 690722"/>
                <a:gd name="connsiteY0" fmla="*/ 494789 h 554224"/>
                <a:gd name="connsiteX1" fmla="*/ 230411 w 690722"/>
                <a:gd name="connsiteY1" fmla="*/ 83741 h 554224"/>
                <a:gd name="connsiteX2" fmla="*/ 690722 w 690722"/>
                <a:gd name="connsiteY2" fmla="*/ 29969 h 554224"/>
                <a:gd name="connsiteX3" fmla="*/ 683102 w 690722"/>
                <a:gd name="connsiteY3" fmla="*/ 525269 h 554224"/>
                <a:gd name="connsiteX4" fmla="*/ 4922 w 690722"/>
                <a:gd name="connsiteY4" fmla="*/ 494789 h 55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22" h="554224">
                  <a:moveTo>
                    <a:pt x="4922" y="494789"/>
                  </a:moveTo>
                  <a:cubicBezTo>
                    <a:pt x="-33696" y="290391"/>
                    <a:pt x="165641" y="140891"/>
                    <a:pt x="230411" y="83741"/>
                  </a:cubicBezTo>
                  <a:cubicBezTo>
                    <a:pt x="295181" y="26591"/>
                    <a:pt x="636864" y="-39809"/>
                    <a:pt x="690722" y="29969"/>
                  </a:cubicBezTo>
                  <a:cubicBezTo>
                    <a:pt x="646272" y="123949"/>
                    <a:pt x="675482" y="363979"/>
                    <a:pt x="683102" y="525269"/>
                  </a:cubicBezTo>
                  <a:cubicBezTo>
                    <a:pt x="523082" y="572259"/>
                    <a:pt x="89260" y="562027"/>
                    <a:pt x="4922" y="4947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250817" y="2953106"/>
            <a:ext cx="249859" cy="251599"/>
            <a:chOff x="2722799" y="2013428"/>
            <a:chExt cx="3482664" cy="3506924"/>
          </a:xfrm>
          <a:solidFill>
            <a:schemeClr val="bg1"/>
          </a:solidFill>
        </p:grpSpPr>
        <p:sp>
          <p:nvSpPr>
            <p:cNvPr id="147" name="Round Same Side Corner Rectangle 146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 Same Side Corner Rectangle 149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 Same Side Corner Rectangle 150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9" name="Block Arc 15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Block Arc 16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Rounded Rectangle 153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6" name="Block Arc 155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Block Arc 157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779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38" r="755" b="3250"/>
          <a:stretch/>
        </p:blipFill>
        <p:spPr>
          <a:xfrm>
            <a:off x="1" y="0"/>
            <a:ext cx="12165222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35360" y="447040"/>
            <a:ext cx="97028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673" t="16232" r="755" b="80052"/>
          <a:stretch/>
        </p:blipFill>
        <p:spPr>
          <a:xfrm>
            <a:off x="6543039" y="447040"/>
            <a:ext cx="4728103" cy="2743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16640" y="482600"/>
            <a:ext cx="812800" cy="198120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 w="6350"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72815" y="465276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1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800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sz="800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46" y="509270"/>
            <a:ext cx="170519" cy="144780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flipV="1">
            <a:off x="11743308" y="570101"/>
            <a:ext cx="53034" cy="26394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68640" y="680719"/>
            <a:ext cx="3860801" cy="3660280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158" y="2005375"/>
            <a:ext cx="858107" cy="499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82714" y="2034707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28772" y="2610297"/>
            <a:ext cx="195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12" y="2566528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028772" y="3220474"/>
            <a:ext cx="18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Musee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Giverny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411" y="3220474"/>
            <a:ext cx="879853" cy="5488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60003" y="1029900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France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4714" y="1324753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Loire Valley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83289" y="1619605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Attractions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945385" y="1029900"/>
            <a:ext cx="45719" cy="20420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180080" y="4084320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39440" y="4064000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Musee</a:t>
            </a:r>
            <a:r>
              <a:rPr lang="en-US" sz="600" dirty="0" smtClean="0">
                <a:latin typeface="Roboto" pitchFamily="2" charset="0"/>
                <a:ea typeface="Roboto" pitchFamily="2" charset="0"/>
              </a:rPr>
              <a:t> de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Giverny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/>
          <a:srcRect l="8978" r="36818"/>
          <a:stretch/>
        </p:blipFill>
        <p:spPr>
          <a:xfrm>
            <a:off x="3952239" y="4084320"/>
            <a:ext cx="538481" cy="599440"/>
          </a:xfrm>
          <a:prstGeom prst="rect">
            <a:avLst/>
          </a:prstGeom>
        </p:spPr>
      </p:pic>
      <p:pic>
        <p:nvPicPr>
          <p:cNvPr id="37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4544380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180080" y="4963619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139440" y="4963619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smtClean="0">
                <a:latin typeface="Roboto" pitchFamily="2" charset="0"/>
                <a:ea typeface="Roboto" pitchFamily="2" charset="0"/>
              </a:rPr>
              <a:t>Chez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Janou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11342" y="5076628"/>
            <a:ext cx="220274" cy="374446"/>
            <a:chOff x="3375039" y="3451860"/>
            <a:chExt cx="1711914" cy="3204248"/>
          </a:xfrm>
          <a:solidFill>
            <a:schemeClr val="bg1"/>
          </a:solidFill>
        </p:grpSpPr>
        <p:sp>
          <p:nvSpPr>
            <p:cNvPr id="41" name="Rounded Rectangle 40"/>
            <p:cNvSpPr/>
            <p:nvPr/>
          </p:nvSpPr>
          <p:spPr>
            <a:xfrm>
              <a:off x="3375039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69413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01322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752975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 Same Side Corner Rectangle 44"/>
            <p:cNvSpPr/>
            <p:nvPr/>
          </p:nvSpPr>
          <p:spPr>
            <a:xfrm rot="10800000">
              <a:off x="3375040" y="4510338"/>
              <a:ext cx="867998" cy="343825"/>
            </a:xfrm>
            <a:prstGeom prst="round2SameRect">
              <a:avLst>
                <a:gd name="adj1" fmla="val 367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 Diagonal Corner Rectangle 45"/>
            <p:cNvSpPr/>
            <p:nvPr/>
          </p:nvSpPr>
          <p:spPr>
            <a:xfrm>
              <a:off x="4572000" y="3451860"/>
              <a:ext cx="514953" cy="200066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642049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83289" y="3956156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Restaurants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350833" y="765636"/>
            <a:ext cx="3458770" cy="26689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 rot="18900000">
            <a:off x="8441349" y="795677"/>
            <a:ext cx="148697" cy="228396"/>
            <a:chOff x="2971087" y="5135934"/>
            <a:chExt cx="941146" cy="1445557"/>
          </a:xfrm>
          <a:solidFill>
            <a:schemeClr val="bg1">
              <a:lumMod val="85000"/>
            </a:schemeClr>
          </a:solidFill>
        </p:grpSpPr>
        <p:sp>
          <p:nvSpPr>
            <p:cNvPr id="51" name="Donut 50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550915" y="777334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rPr>
              <a:t>Search places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6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" t="10502" r="941" b="1861"/>
          <a:stretch/>
        </p:blipFill>
        <p:spPr>
          <a:xfrm>
            <a:off x="1" y="0"/>
            <a:ext cx="12192000" cy="6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47966"/>
            <a:ext cx="6827520" cy="39716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1026" y="614503"/>
            <a:ext cx="3333750" cy="4259464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3" y="680225"/>
            <a:ext cx="394887" cy="3352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2450" y="68105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1026" y="2424522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Recently tracked: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2736399"/>
            <a:ext cx="858107" cy="6408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12684" y="2765731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12684" y="3478610"/>
            <a:ext cx="2122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Blois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Tripadvisor.com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7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" y="3478610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581026" y="3415339"/>
            <a:ext cx="3333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1026" y="4139239"/>
            <a:ext cx="3333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4201097"/>
            <a:ext cx="858107" cy="6408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12684" y="4230429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026" y="4883092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5681" y="2559238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1432296"/>
            <a:ext cx="858107" cy="6408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12684" y="1461628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1026" y="1101084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Now tracking: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86" y="1465676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634560" y="1860481"/>
            <a:ext cx="165581" cy="100299"/>
            <a:chOff x="8910563" y="1435027"/>
            <a:chExt cx="2016567" cy="1221513"/>
          </a:xfrm>
          <a:solidFill>
            <a:srgbClr val="E74C3C"/>
          </a:solidFill>
        </p:grpSpPr>
        <p:sp>
          <p:nvSpPr>
            <p:cNvPr id="42" name="Rectangle 41"/>
            <p:cNvSpPr/>
            <p:nvPr/>
          </p:nvSpPr>
          <p:spPr>
            <a:xfrm rot="2700000">
              <a:off x="9767861" y="654357"/>
              <a:ext cx="378600" cy="1939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rot="2700000" flipH="1" flipV="1">
              <a:off x="8924948" y="2539520"/>
              <a:ext cx="102635" cy="131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/>
            <p:cNvSpPr/>
            <p:nvPr/>
          </p:nvSpPr>
          <p:spPr>
            <a:xfrm rot="2700000" flipV="1">
              <a:off x="8981874" y="2320335"/>
              <a:ext cx="331383" cy="227177"/>
            </a:xfrm>
            <a:prstGeom prst="trapezoid">
              <a:avLst>
                <a:gd name="adj" fmla="val 403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438776" y="614503"/>
            <a:ext cx="3333750" cy="2077893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13" y="680225"/>
            <a:ext cx="394887" cy="33528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970200" y="68105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38776" y="2138398"/>
            <a:ext cx="3333749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Recently tracked: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38776" y="2415397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513431" y="2273114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72" y="1432296"/>
            <a:ext cx="858107" cy="6408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370434" y="1461628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38776" y="1101084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Now tracking: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3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836" y="1465676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/>
          <p:cNvGrpSpPr/>
          <p:nvPr/>
        </p:nvGrpSpPr>
        <p:grpSpPr>
          <a:xfrm>
            <a:off x="8492310" y="1860481"/>
            <a:ext cx="165581" cy="100299"/>
            <a:chOff x="8910563" y="1435027"/>
            <a:chExt cx="2016567" cy="1221513"/>
          </a:xfrm>
          <a:solidFill>
            <a:srgbClr val="E74C3C"/>
          </a:solidFill>
        </p:grpSpPr>
        <p:sp>
          <p:nvSpPr>
            <p:cNvPr id="65" name="Rectangle 64"/>
            <p:cNvSpPr/>
            <p:nvPr/>
          </p:nvSpPr>
          <p:spPr>
            <a:xfrm rot="2700000">
              <a:off x="9767861" y="654357"/>
              <a:ext cx="378600" cy="1939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rot="2700000" flipH="1" flipV="1">
              <a:off x="8924948" y="2539520"/>
              <a:ext cx="102635" cy="131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/>
            <p:cNvSpPr/>
            <p:nvPr/>
          </p:nvSpPr>
          <p:spPr>
            <a:xfrm rot="2700000" flipV="1">
              <a:off x="8981874" y="2320335"/>
              <a:ext cx="331383" cy="227177"/>
            </a:xfrm>
            <a:prstGeom prst="trapezoid">
              <a:avLst>
                <a:gd name="adj" fmla="val 403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 rot="16200000">
            <a:off x="8513498" y="2273114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157160" y="3080585"/>
            <a:ext cx="3333750" cy="4259464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97" y="3146307"/>
            <a:ext cx="394887" cy="33528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688584" y="3147133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57160" y="7063050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DONE &gt;&gt;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56" y="3898378"/>
            <a:ext cx="858107" cy="64084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6088818" y="3927710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57160" y="3567166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>
              <a:tabLst>
                <a:tab pos="3044825" algn="r"/>
              </a:tabLst>
            </a:pP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Edit information:	Cancel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6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220" y="3931758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5293698" y="4873967"/>
            <a:ext cx="3050202" cy="2082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consectutoir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injepsum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sladkjas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kasdj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alskdjaksdj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kasjd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laksjdlakjlk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j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93697" y="4596968"/>
            <a:ext cx="2218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oboto" pitchFamily="2" charset="0"/>
                <a:ea typeface="Roboto" pitchFamily="2" charset="0"/>
              </a:rPr>
              <a:t>Description</a:t>
            </a:r>
            <a:endParaRPr lang="en-US" sz="12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723323" y="4601262"/>
            <a:ext cx="2090514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You can always edit these descriptions. Click the highlight button to add some text from the page into the description.</a:t>
            </a:r>
            <a:endParaRPr lang="en-US" sz="1400" dirty="0"/>
          </a:p>
        </p:txBody>
      </p:sp>
      <p:sp>
        <p:nvSpPr>
          <p:cNvPr id="93" name="Oval 92"/>
          <p:cNvSpPr/>
          <p:nvPr/>
        </p:nvSpPr>
        <p:spPr>
          <a:xfrm>
            <a:off x="6185393" y="4623194"/>
            <a:ext cx="194992" cy="1949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?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8091636" y="4638650"/>
            <a:ext cx="166286" cy="193633"/>
            <a:chOff x="7590874" y="2957379"/>
            <a:chExt cx="1584876" cy="1845519"/>
          </a:xfrm>
        </p:grpSpPr>
        <p:grpSp>
          <p:nvGrpSpPr>
            <p:cNvPr id="103" name="Group 102"/>
            <p:cNvGrpSpPr/>
            <p:nvPr/>
          </p:nvGrpSpPr>
          <p:grpSpPr>
            <a:xfrm rot="2138514">
              <a:off x="8059042" y="2957379"/>
              <a:ext cx="600835" cy="1845519"/>
              <a:chOff x="8694673" y="2913757"/>
              <a:chExt cx="969125" cy="2191932"/>
            </a:xfrm>
            <a:solidFill>
              <a:srgbClr val="E74C3C"/>
            </a:solidFill>
          </p:grpSpPr>
          <p:sp>
            <p:nvSpPr>
              <p:cNvPr id="94" name="Trapezoid 93"/>
              <p:cNvSpPr/>
              <p:nvPr/>
            </p:nvSpPr>
            <p:spPr>
              <a:xfrm flipH="1" flipV="1">
                <a:off x="8752308" y="4873967"/>
                <a:ext cx="853857" cy="231722"/>
              </a:xfrm>
              <a:prstGeom prst="trapezoid">
                <a:avLst>
                  <a:gd name="adj" fmla="val 743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apezoid 95"/>
              <p:cNvSpPr/>
              <p:nvPr/>
            </p:nvSpPr>
            <p:spPr>
              <a:xfrm flipH="1">
                <a:off x="8694673" y="2913757"/>
                <a:ext cx="969125" cy="1511033"/>
              </a:xfrm>
              <a:prstGeom prst="trapezoid">
                <a:avLst>
                  <a:gd name="adj" fmla="val 125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8738474" y="4513692"/>
                <a:ext cx="881524" cy="398316"/>
              </a:xfrm>
              <a:prstGeom prst="roundRect">
                <a:avLst>
                  <a:gd name="adj" fmla="val 109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Freeform 103"/>
            <p:cNvSpPr/>
            <p:nvPr/>
          </p:nvSpPr>
          <p:spPr>
            <a:xfrm>
              <a:off x="8060242" y="4243401"/>
              <a:ext cx="1115508" cy="525021"/>
            </a:xfrm>
            <a:custGeom>
              <a:avLst/>
              <a:gdLst>
                <a:gd name="connsiteX0" fmla="*/ 114300 w 1272540"/>
                <a:gd name="connsiteY0" fmla="*/ 51816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6" fmla="*/ 114300 w 1272540"/>
                <a:gd name="connsiteY6" fmla="*/ 518160 h 594360"/>
                <a:gd name="connsiteX0" fmla="*/ 0 w 1272540"/>
                <a:gd name="connsiteY0" fmla="*/ 58674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0" fmla="*/ 0 w 1272540"/>
                <a:gd name="connsiteY0" fmla="*/ 591755 h 599375"/>
                <a:gd name="connsiteX1" fmla="*/ 457200 w 1272540"/>
                <a:gd name="connsiteY1" fmla="*/ 233615 h 599375"/>
                <a:gd name="connsiteX2" fmla="*/ 739140 w 1272540"/>
                <a:gd name="connsiteY2" fmla="*/ 309815 h 599375"/>
                <a:gd name="connsiteX3" fmla="*/ 1257300 w 1272540"/>
                <a:gd name="connsiteY3" fmla="*/ 5015 h 599375"/>
                <a:gd name="connsiteX4" fmla="*/ 1272540 w 1272540"/>
                <a:gd name="connsiteY4" fmla="*/ 599375 h 599375"/>
                <a:gd name="connsiteX5" fmla="*/ 0 w 1272540"/>
                <a:gd name="connsiteY5" fmla="*/ 591755 h 59937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0 w 1257300"/>
                <a:gd name="connsiteY5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0 w 1257300"/>
                <a:gd name="connsiteY6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0 w 1257300"/>
                <a:gd name="connsiteY7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278892 w 1257300"/>
                <a:gd name="connsiteY7" fmla="*/ 570420 h 591755"/>
                <a:gd name="connsiteX8" fmla="*/ 0 w 1257300"/>
                <a:gd name="connsiteY8" fmla="*/ 591755 h 5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591755">
                  <a:moveTo>
                    <a:pt x="0" y="591755"/>
                  </a:moveTo>
                  <a:lnTo>
                    <a:pt x="457200" y="233615"/>
                  </a:lnTo>
                  <a:cubicBezTo>
                    <a:pt x="580390" y="186625"/>
                    <a:pt x="605790" y="347915"/>
                    <a:pt x="739140" y="309815"/>
                  </a:cubicBezTo>
                  <a:cubicBezTo>
                    <a:pt x="872490" y="271715"/>
                    <a:pt x="1168400" y="-43245"/>
                    <a:pt x="1257300" y="5015"/>
                  </a:cubicBezTo>
                  <a:lnTo>
                    <a:pt x="1248156" y="349439"/>
                  </a:lnTo>
                  <a:cubicBezTo>
                    <a:pt x="1022604" y="390587"/>
                    <a:pt x="1022604" y="535368"/>
                    <a:pt x="797052" y="576516"/>
                  </a:cubicBezTo>
                  <a:cubicBezTo>
                    <a:pt x="648716" y="578548"/>
                    <a:pt x="664972" y="470852"/>
                    <a:pt x="516636" y="472884"/>
                  </a:cubicBezTo>
                  <a:cubicBezTo>
                    <a:pt x="423164" y="493204"/>
                    <a:pt x="372364" y="550100"/>
                    <a:pt x="278892" y="570420"/>
                  </a:cubicBezTo>
                  <a:lnTo>
                    <a:pt x="0" y="591755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7590874" y="4628082"/>
              <a:ext cx="262325" cy="138229"/>
            </a:xfrm>
            <a:custGeom>
              <a:avLst/>
              <a:gdLst>
                <a:gd name="connsiteX0" fmla="*/ 209550 w 381000"/>
                <a:gd name="connsiteY0" fmla="*/ 0 h 175260"/>
                <a:gd name="connsiteX1" fmla="*/ 0 w 381000"/>
                <a:gd name="connsiteY1" fmla="*/ 171450 h 175260"/>
                <a:gd name="connsiteX2" fmla="*/ 281940 w 381000"/>
                <a:gd name="connsiteY2" fmla="*/ 175260 h 175260"/>
                <a:gd name="connsiteX3" fmla="*/ 381000 w 381000"/>
                <a:gd name="connsiteY3" fmla="*/ 118110 h 175260"/>
                <a:gd name="connsiteX4" fmla="*/ 209550 w 381000"/>
                <a:gd name="connsiteY4" fmla="*/ 0 h 175260"/>
                <a:gd name="connsiteX0" fmla="*/ 209550 w 381000"/>
                <a:gd name="connsiteY0" fmla="*/ 0 h 171450"/>
                <a:gd name="connsiteX1" fmla="*/ 0 w 381000"/>
                <a:gd name="connsiteY1" fmla="*/ 171450 h 171450"/>
                <a:gd name="connsiteX2" fmla="*/ 325808 w 381000"/>
                <a:gd name="connsiteY2" fmla="*/ 155063 h 171450"/>
                <a:gd name="connsiteX3" fmla="*/ 381000 w 381000"/>
                <a:gd name="connsiteY3" fmla="*/ 118110 h 171450"/>
                <a:gd name="connsiteX4" fmla="*/ 209550 w 381000"/>
                <a:gd name="connsiteY4" fmla="*/ 0 h 171450"/>
                <a:gd name="connsiteX0" fmla="*/ 130588 w 302038"/>
                <a:gd name="connsiteY0" fmla="*/ 0 h 157023"/>
                <a:gd name="connsiteX1" fmla="*/ 0 w 302038"/>
                <a:gd name="connsiteY1" fmla="*/ 157023 h 157023"/>
                <a:gd name="connsiteX2" fmla="*/ 246846 w 302038"/>
                <a:gd name="connsiteY2" fmla="*/ 155063 h 157023"/>
                <a:gd name="connsiteX3" fmla="*/ 302038 w 302038"/>
                <a:gd name="connsiteY3" fmla="*/ 118110 h 157023"/>
                <a:gd name="connsiteX4" fmla="*/ 130588 w 302038"/>
                <a:gd name="connsiteY4" fmla="*/ 0 h 15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38" h="157023">
                  <a:moveTo>
                    <a:pt x="130588" y="0"/>
                  </a:moveTo>
                  <a:lnTo>
                    <a:pt x="0" y="157023"/>
                  </a:lnTo>
                  <a:lnTo>
                    <a:pt x="246846" y="155063"/>
                  </a:lnTo>
                  <a:lnTo>
                    <a:pt x="302038" y="118110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416457" y="5392715"/>
            <a:ext cx="3333750" cy="1800840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4" y="5458436"/>
            <a:ext cx="394887" cy="33528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947881" y="5459262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16457" y="6916555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16457" y="5879295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Track a new place: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1189" y="2159517"/>
            <a:ext cx="2430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Track someplace new</a:t>
            </a:r>
            <a:endParaRPr lang="en-US" sz="11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3422018" y="6387177"/>
            <a:ext cx="166286" cy="193633"/>
            <a:chOff x="7590874" y="2957379"/>
            <a:chExt cx="1584876" cy="1845519"/>
          </a:xfrm>
        </p:grpSpPr>
        <p:grpSp>
          <p:nvGrpSpPr>
            <p:cNvPr id="129" name="Group 128"/>
            <p:cNvGrpSpPr/>
            <p:nvPr/>
          </p:nvGrpSpPr>
          <p:grpSpPr>
            <a:xfrm rot="2138514">
              <a:off x="8059042" y="2957379"/>
              <a:ext cx="600835" cy="1845519"/>
              <a:chOff x="8694673" y="2913757"/>
              <a:chExt cx="969125" cy="2191932"/>
            </a:xfrm>
            <a:solidFill>
              <a:srgbClr val="E74C3C"/>
            </a:solidFill>
          </p:grpSpPr>
          <p:sp>
            <p:nvSpPr>
              <p:cNvPr id="132" name="Trapezoid 131"/>
              <p:cNvSpPr/>
              <p:nvPr/>
            </p:nvSpPr>
            <p:spPr>
              <a:xfrm flipH="1" flipV="1">
                <a:off x="8752308" y="4873967"/>
                <a:ext cx="853857" cy="231722"/>
              </a:xfrm>
              <a:prstGeom prst="trapezoid">
                <a:avLst>
                  <a:gd name="adj" fmla="val 743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apezoid 132"/>
              <p:cNvSpPr/>
              <p:nvPr/>
            </p:nvSpPr>
            <p:spPr>
              <a:xfrm flipH="1">
                <a:off x="8694673" y="2913757"/>
                <a:ext cx="969125" cy="1511033"/>
              </a:xfrm>
              <a:prstGeom prst="trapezoid">
                <a:avLst>
                  <a:gd name="adj" fmla="val 125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8738474" y="4513692"/>
                <a:ext cx="881524" cy="398316"/>
              </a:xfrm>
              <a:prstGeom prst="roundRect">
                <a:avLst>
                  <a:gd name="adj" fmla="val 109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Freeform 129"/>
            <p:cNvSpPr/>
            <p:nvPr/>
          </p:nvSpPr>
          <p:spPr>
            <a:xfrm>
              <a:off x="8060242" y="4243401"/>
              <a:ext cx="1115508" cy="525021"/>
            </a:xfrm>
            <a:custGeom>
              <a:avLst/>
              <a:gdLst>
                <a:gd name="connsiteX0" fmla="*/ 114300 w 1272540"/>
                <a:gd name="connsiteY0" fmla="*/ 51816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6" fmla="*/ 114300 w 1272540"/>
                <a:gd name="connsiteY6" fmla="*/ 518160 h 594360"/>
                <a:gd name="connsiteX0" fmla="*/ 0 w 1272540"/>
                <a:gd name="connsiteY0" fmla="*/ 58674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0" fmla="*/ 0 w 1272540"/>
                <a:gd name="connsiteY0" fmla="*/ 591755 h 599375"/>
                <a:gd name="connsiteX1" fmla="*/ 457200 w 1272540"/>
                <a:gd name="connsiteY1" fmla="*/ 233615 h 599375"/>
                <a:gd name="connsiteX2" fmla="*/ 739140 w 1272540"/>
                <a:gd name="connsiteY2" fmla="*/ 309815 h 599375"/>
                <a:gd name="connsiteX3" fmla="*/ 1257300 w 1272540"/>
                <a:gd name="connsiteY3" fmla="*/ 5015 h 599375"/>
                <a:gd name="connsiteX4" fmla="*/ 1272540 w 1272540"/>
                <a:gd name="connsiteY4" fmla="*/ 599375 h 599375"/>
                <a:gd name="connsiteX5" fmla="*/ 0 w 1272540"/>
                <a:gd name="connsiteY5" fmla="*/ 591755 h 59937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0 w 1257300"/>
                <a:gd name="connsiteY5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0 w 1257300"/>
                <a:gd name="connsiteY6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0 w 1257300"/>
                <a:gd name="connsiteY7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278892 w 1257300"/>
                <a:gd name="connsiteY7" fmla="*/ 570420 h 591755"/>
                <a:gd name="connsiteX8" fmla="*/ 0 w 1257300"/>
                <a:gd name="connsiteY8" fmla="*/ 591755 h 5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591755">
                  <a:moveTo>
                    <a:pt x="0" y="591755"/>
                  </a:moveTo>
                  <a:lnTo>
                    <a:pt x="457200" y="233615"/>
                  </a:lnTo>
                  <a:cubicBezTo>
                    <a:pt x="580390" y="186625"/>
                    <a:pt x="605790" y="347915"/>
                    <a:pt x="739140" y="309815"/>
                  </a:cubicBezTo>
                  <a:cubicBezTo>
                    <a:pt x="872490" y="271715"/>
                    <a:pt x="1168400" y="-43245"/>
                    <a:pt x="1257300" y="5015"/>
                  </a:cubicBezTo>
                  <a:lnTo>
                    <a:pt x="1248156" y="349439"/>
                  </a:lnTo>
                  <a:cubicBezTo>
                    <a:pt x="1022604" y="390587"/>
                    <a:pt x="1022604" y="535368"/>
                    <a:pt x="797052" y="576516"/>
                  </a:cubicBezTo>
                  <a:cubicBezTo>
                    <a:pt x="648716" y="578548"/>
                    <a:pt x="664972" y="470852"/>
                    <a:pt x="516636" y="472884"/>
                  </a:cubicBezTo>
                  <a:cubicBezTo>
                    <a:pt x="423164" y="493204"/>
                    <a:pt x="372364" y="550100"/>
                    <a:pt x="278892" y="570420"/>
                  </a:cubicBezTo>
                  <a:lnTo>
                    <a:pt x="0" y="591755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7590874" y="4628082"/>
              <a:ext cx="262325" cy="138229"/>
            </a:xfrm>
            <a:custGeom>
              <a:avLst/>
              <a:gdLst>
                <a:gd name="connsiteX0" fmla="*/ 209550 w 381000"/>
                <a:gd name="connsiteY0" fmla="*/ 0 h 175260"/>
                <a:gd name="connsiteX1" fmla="*/ 0 w 381000"/>
                <a:gd name="connsiteY1" fmla="*/ 171450 h 175260"/>
                <a:gd name="connsiteX2" fmla="*/ 281940 w 381000"/>
                <a:gd name="connsiteY2" fmla="*/ 175260 h 175260"/>
                <a:gd name="connsiteX3" fmla="*/ 381000 w 381000"/>
                <a:gd name="connsiteY3" fmla="*/ 118110 h 175260"/>
                <a:gd name="connsiteX4" fmla="*/ 209550 w 381000"/>
                <a:gd name="connsiteY4" fmla="*/ 0 h 175260"/>
                <a:gd name="connsiteX0" fmla="*/ 209550 w 381000"/>
                <a:gd name="connsiteY0" fmla="*/ 0 h 171450"/>
                <a:gd name="connsiteX1" fmla="*/ 0 w 381000"/>
                <a:gd name="connsiteY1" fmla="*/ 171450 h 171450"/>
                <a:gd name="connsiteX2" fmla="*/ 325808 w 381000"/>
                <a:gd name="connsiteY2" fmla="*/ 155063 h 171450"/>
                <a:gd name="connsiteX3" fmla="*/ 381000 w 381000"/>
                <a:gd name="connsiteY3" fmla="*/ 118110 h 171450"/>
                <a:gd name="connsiteX4" fmla="*/ 209550 w 381000"/>
                <a:gd name="connsiteY4" fmla="*/ 0 h 171450"/>
                <a:gd name="connsiteX0" fmla="*/ 130588 w 302038"/>
                <a:gd name="connsiteY0" fmla="*/ 0 h 157023"/>
                <a:gd name="connsiteX1" fmla="*/ 0 w 302038"/>
                <a:gd name="connsiteY1" fmla="*/ 157023 h 157023"/>
                <a:gd name="connsiteX2" fmla="*/ 246846 w 302038"/>
                <a:gd name="connsiteY2" fmla="*/ 155063 h 157023"/>
                <a:gd name="connsiteX3" fmla="*/ 302038 w 302038"/>
                <a:gd name="connsiteY3" fmla="*/ 118110 h 157023"/>
                <a:gd name="connsiteX4" fmla="*/ 130588 w 302038"/>
                <a:gd name="connsiteY4" fmla="*/ 0 h 15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38" h="157023">
                  <a:moveTo>
                    <a:pt x="130588" y="0"/>
                  </a:moveTo>
                  <a:lnTo>
                    <a:pt x="0" y="157023"/>
                  </a:lnTo>
                  <a:lnTo>
                    <a:pt x="246846" y="155063"/>
                  </a:lnTo>
                  <a:lnTo>
                    <a:pt x="302038" y="118110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/>
          <p:cNvCxnSpPr/>
          <p:nvPr/>
        </p:nvCxnSpPr>
        <p:spPr>
          <a:xfrm>
            <a:off x="497737" y="6611259"/>
            <a:ext cx="25116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26554" y="6315174"/>
            <a:ext cx="3050202" cy="273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Search or highlight the name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2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9924</TotalTime>
  <Words>750</Words>
  <Application>Microsoft Office PowerPoint</Application>
  <PresentationFormat>Widescreen</PresentationFormat>
  <Paragraphs>253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56</cp:revision>
  <dcterms:created xsi:type="dcterms:W3CDTF">2016-03-21T17:33:13Z</dcterms:created>
  <dcterms:modified xsi:type="dcterms:W3CDTF">2016-03-29T15:22:04Z</dcterms:modified>
</cp:coreProperties>
</file>